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2" r:id="rId2"/>
  </p:sldMasterIdLst>
  <p:notesMasterIdLst>
    <p:notesMasterId r:id="rId28"/>
  </p:notesMasterIdLst>
  <p:sldIdLst>
    <p:sldId id="296" r:id="rId3"/>
    <p:sldId id="302" r:id="rId4"/>
    <p:sldId id="310" r:id="rId5"/>
    <p:sldId id="311" r:id="rId6"/>
    <p:sldId id="285" r:id="rId7"/>
    <p:sldId id="287" r:id="rId8"/>
    <p:sldId id="288" r:id="rId9"/>
    <p:sldId id="294" r:id="rId10"/>
    <p:sldId id="293" r:id="rId11"/>
    <p:sldId id="289" r:id="rId12"/>
    <p:sldId id="312" r:id="rId13"/>
    <p:sldId id="313" r:id="rId14"/>
    <p:sldId id="314" r:id="rId15"/>
    <p:sldId id="290" r:id="rId16"/>
    <p:sldId id="306" r:id="rId17"/>
    <p:sldId id="307" r:id="rId18"/>
    <p:sldId id="291" r:id="rId19"/>
    <p:sldId id="301" r:id="rId20"/>
    <p:sldId id="308" r:id="rId21"/>
    <p:sldId id="315" r:id="rId22"/>
    <p:sldId id="316" r:id="rId23"/>
    <p:sldId id="317" r:id="rId24"/>
    <p:sldId id="297" r:id="rId25"/>
    <p:sldId id="298" r:id="rId26"/>
    <p:sldId id="299" r:id="rId27"/>
  </p:sldIdLst>
  <p:sldSz cx="9144000" cy="6858000" type="screen4x3"/>
  <p:notesSz cx="6811963" cy="9942513"/>
  <p:custShowLst>
    <p:custShow name="Custom Show 1" id="0">
      <p:sldLst>
        <p:sld r:id="rId21"/>
        <p:sld r:id="rId25"/>
        <p:sld r:id="rId26"/>
        <p:sld r:id="rId27"/>
      </p:sldLst>
    </p:custShow>
  </p:custShowLst>
  <p:defaultTextStyle>
    <a:defPPr>
      <a:defRPr lang="en-GB"/>
    </a:defPPr>
    <a:lvl1pPr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1pPr>
    <a:lvl2pPr marL="742950" indent="-28575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2pPr>
    <a:lvl3pPr marL="11430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3pPr>
    <a:lvl4pPr marL="16002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4pPr>
    <a:lvl5pPr marL="20574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5pPr>
    <a:lvl6pPr marL="2286000" algn="l" defTabSz="914400" rtl="0" eaLnBrk="1" latinLnBrk="0" hangingPunct="1">
      <a:defRPr b="1" kern="1200">
        <a:solidFill>
          <a:schemeClr val="bg1"/>
        </a:solidFill>
        <a:latin typeface="Huni_Quorum Medium BT" pitchFamily="34" charset="-18"/>
        <a:ea typeface="+mn-ea"/>
        <a:cs typeface="+mn-cs"/>
      </a:defRPr>
    </a:lvl6pPr>
    <a:lvl7pPr marL="2743200" algn="l" defTabSz="914400" rtl="0" eaLnBrk="1" latinLnBrk="0" hangingPunct="1">
      <a:defRPr b="1" kern="1200">
        <a:solidFill>
          <a:schemeClr val="bg1"/>
        </a:solidFill>
        <a:latin typeface="Huni_Quorum Medium BT" pitchFamily="34" charset="-18"/>
        <a:ea typeface="+mn-ea"/>
        <a:cs typeface="+mn-cs"/>
      </a:defRPr>
    </a:lvl7pPr>
    <a:lvl8pPr marL="3200400" algn="l" defTabSz="914400" rtl="0" eaLnBrk="1" latinLnBrk="0" hangingPunct="1">
      <a:defRPr b="1" kern="1200">
        <a:solidFill>
          <a:schemeClr val="bg1"/>
        </a:solidFill>
        <a:latin typeface="Huni_Quorum Medium BT" pitchFamily="34" charset="-18"/>
        <a:ea typeface="+mn-ea"/>
        <a:cs typeface="+mn-cs"/>
      </a:defRPr>
    </a:lvl8pPr>
    <a:lvl9pPr marL="3657600" algn="l" defTabSz="914400" rtl="0" eaLnBrk="1" latinLnBrk="0" hangingPunct="1">
      <a:defRPr b="1" kern="1200">
        <a:solidFill>
          <a:schemeClr val="bg1"/>
        </a:solidFill>
        <a:latin typeface="Huni_Quorum Medium BT" pitchFamily="34" charset="-1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4" autoAdjust="0"/>
  </p:normalViewPr>
  <p:slideViewPr>
    <p:cSldViewPr>
      <p:cViewPr>
        <p:scale>
          <a:sx n="80" d="100"/>
          <a:sy n="80" d="100"/>
        </p:scale>
        <p:origin x="1344" y="13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0" name="AutoShape 2"/>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1" name="AutoShape 3"/>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2" name="AutoShape 4"/>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3" name="AutoShape 5"/>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4" name="Text Box 6"/>
          <p:cNvSpPr txBox="1">
            <a:spLocks noChangeArrowheads="1"/>
          </p:cNvSpP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5" name="Text Box 7"/>
          <p:cNvSpPr txBox="1">
            <a:spLocks noChangeArrowheads="1"/>
          </p:cNvSpPr>
          <p:nvPr/>
        </p:nvSpPr>
        <p:spPr bwMode="auto">
          <a:xfrm>
            <a:off x="3859213" y="0"/>
            <a:ext cx="2951162"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6" name="Rectangle 8"/>
          <p:cNvSpPr>
            <a:spLocks noGrp="1" noRot="1" noChangeAspect="1" noChangeArrowheads="1"/>
          </p:cNvSpPr>
          <p:nvPr>
            <p:ph type="sldImg"/>
          </p:nvPr>
        </p:nvSpPr>
        <p:spPr bwMode="auto">
          <a:xfrm>
            <a:off x="920750" y="746125"/>
            <a:ext cx="4962525" cy="371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7" name="Rectangle 9"/>
          <p:cNvSpPr>
            <a:spLocks noGrp="1" noChangeArrowheads="1"/>
          </p:cNvSpPr>
          <p:nvPr>
            <p:ph type="body"/>
          </p:nvPr>
        </p:nvSpPr>
        <p:spPr bwMode="auto">
          <a:xfrm>
            <a:off x="681038" y="4722813"/>
            <a:ext cx="5441950" cy="4465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hu-HU" smtClean="0"/>
          </a:p>
        </p:txBody>
      </p:sp>
      <p:sp>
        <p:nvSpPr>
          <p:cNvPr id="2058" name="Text Box 10"/>
          <p:cNvSpPr txBox="1">
            <a:spLocks noChangeArrowheads="1"/>
          </p:cNvSpPr>
          <p:nvPr/>
        </p:nvSpPr>
        <p:spPr bwMode="auto">
          <a:xfrm>
            <a:off x="0" y="9442450"/>
            <a:ext cx="295116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9" name="Rectangle 11"/>
          <p:cNvSpPr>
            <a:spLocks noGrp="1" noChangeArrowheads="1"/>
          </p:cNvSpPr>
          <p:nvPr>
            <p:ph type="sldNum"/>
          </p:nvPr>
        </p:nvSpPr>
        <p:spPr bwMode="auto">
          <a:xfrm>
            <a:off x="3859213" y="9442450"/>
            <a:ext cx="29432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b="0">
                <a:solidFill>
                  <a:srgbClr val="000000"/>
                </a:solidFill>
                <a:latin typeface="Arial" charset="0"/>
                <a:ea typeface="DejaVu Sans" charset="0"/>
                <a:cs typeface="DejaVu Sans" charset="0"/>
              </a:defRPr>
            </a:lvl1pPr>
          </a:lstStyle>
          <a:p>
            <a:fld id="{770619BA-6915-436E-8434-C25C7DB7C41B}" type="slidenum">
              <a:rPr lang="en-US"/>
              <a:pPr/>
              <a:t>‹#›</a:t>
            </a:fld>
            <a:endParaRPr lang="en-US"/>
          </a:p>
        </p:txBody>
      </p:sp>
    </p:spTree>
    <p:extLst>
      <p:ext uri="{BB962C8B-B14F-4D97-AF65-F5344CB8AC3E}">
        <p14:creationId xmlns:p14="http://schemas.microsoft.com/office/powerpoint/2010/main" val="288455752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C614922-0736-48FB-81E2-59812290E481}" type="slidenum">
              <a:rPr lang="en-US"/>
              <a:pPr/>
              <a:t>1</a:t>
            </a:fld>
            <a:endParaRPr lang="en-US"/>
          </a:p>
        </p:txBody>
      </p:sp>
      <p:sp>
        <p:nvSpPr>
          <p:cNvPr id="3993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20C7164-3086-4C37-A475-46B96A46D5EE}" type="slidenum">
              <a:rPr lang="en-US" sz="1200" b="0">
                <a:latin typeface="Arial" charset="0"/>
              </a:rPr>
              <a:pPr algn="r">
                <a:buClrTx/>
                <a:buFontTx/>
                <a:buNone/>
              </a:pPr>
              <a:t>1</a:t>
            </a:fld>
            <a:endParaRPr lang="en-US" sz="1200" b="0">
              <a:latin typeface="Arial" charset="0"/>
            </a:endParaRPr>
          </a:p>
        </p:txBody>
      </p:sp>
      <p:sp>
        <p:nvSpPr>
          <p:cNvPr id="3993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202042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1CE6687-A50C-400C-AE43-D35C491CF84B}" type="slidenum">
              <a:rPr lang="en-US"/>
              <a:pPr/>
              <a:t>2</a:t>
            </a:fld>
            <a:endParaRPr lang="en-US"/>
          </a:p>
        </p:txBody>
      </p:sp>
      <p:sp>
        <p:nvSpPr>
          <p:cNvPr id="4096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7496E818-2505-43C5-8DBE-02602E3BFAA9}" type="slidenum">
              <a:rPr lang="en-US" sz="1200" b="0">
                <a:latin typeface="Arial" charset="0"/>
              </a:rPr>
              <a:pPr algn="r">
                <a:buClrTx/>
                <a:buFontTx/>
                <a:buNone/>
              </a:pPr>
              <a:t>2</a:t>
            </a:fld>
            <a:endParaRPr lang="en-US" sz="1200" b="0">
              <a:latin typeface="Arial" charset="0"/>
            </a:endParaRPr>
          </a:p>
        </p:txBody>
      </p:sp>
      <p:sp>
        <p:nvSpPr>
          <p:cNvPr id="4096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155555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1CE6687-A50C-400C-AE43-D35C491CF84B}" type="slidenum">
              <a:rPr lang="en-US"/>
              <a:pPr/>
              <a:t>3</a:t>
            </a:fld>
            <a:endParaRPr lang="en-US"/>
          </a:p>
        </p:txBody>
      </p:sp>
      <p:sp>
        <p:nvSpPr>
          <p:cNvPr id="4096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7496E818-2505-43C5-8DBE-02602E3BFAA9}" type="slidenum">
              <a:rPr lang="en-US" sz="1200" b="0">
                <a:latin typeface="Arial" charset="0"/>
              </a:rPr>
              <a:pPr algn="r">
                <a:buClrTx/>
                <a:buFontTx/>
                <a:buNone/>
              </a:pPr>
              <a:t>3</a:t>
            </a:fld>
            <a:endParaRPr lang="en-US" sz="1200" b="0">
              <a:latin typeface="Arial" charset="0"/>
            </a:endParaRPr>
          </a:p>
        </p:txBody>
      </p:sp>
      <p:sp>
        <p:nvSpPr>
          <p:cNvPr id="4096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020782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1CE6687-A50C-400C-AE43-D35C491CF84B}" type="slidenum">
              <a:rPr lang="en-US"/>
              <a:pPr/>
              <a:t>4</a:t>
            </a:fld>
            <a:endParaRPr lang="en-US"/>
          </a:p>
        </p:txBody>
      </p:sp>
      <p:sp>
        <p:nvSpPr>
          <p:cNvPr id="4096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7496E818-2505-43C5-8DBE-02602E3BFAA9}" type="slidenum">
              <a:rPr lang="en-US" sz="1200" b="0">
                <a:latin typeface="Arial" charset="0"/>
              </a:rPr>
              <a:pPr algn="r">
                <a:buClrTx/>
                <a:buFontTx/>
                <a:buNone/>
              </a:pPr>
              <a:t>4</a:t>
            </a:fld>
            <a:endParaRPr lang="en-US" sz="1200" b="0">
              <a:latin typeface="Arial" charset="0"/>
            </a:endParaRPr>
          </a:p>
        </p:txBody>
      </p:sp>
      <p:sp>
        <p:nvSpPr>
          <p:cNvPr id="4096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07427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6CAC4D6D-CD0D-4BFA-A73B-382D64DD1B28}" type="slidenum">
              <a:rPr lang="en-US"/>
              <a:pPr/>
              <a:t>5</a:t>
            </a:fld>
            <a:endParaRPr lang="en-US"/>
          </a:p>
        </p:txBody>
      </p:sp>
      <p:sp>
        <p:nvSpPr>
          <p:cNvPr id="6963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673B89D2-77A3-42E3-B5B9-FCA4FEBA145D}" type="slidenum">
              <a:rPr lang="en-US" sz="1200" b="0">
                <a:latin typeface="Arial" charset="0"/>
              </a:rPr>
              <a:pPr algn="r">
                <a:buClrTx/>
                <a:buFontTx/>
                <a:buNone/>
              </a:pPr>
              <a:t>5</a:t>
            </a:fld>
            <a:endParaRPr lang="en-US" sz="1200" b="0">
              <a:latin typeface="Arial" charset="0"/>
            </a:endParaRPr>
          </a:p>
        </p:txBody>
      </p:sp>
      <p:sp>
        <p:nvSpPr>
          <p:cNvPr id="6963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15827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7C1AB8DD-4195-4701-AF41-C44EFBF32A4D}" type="slidenum">
              <a:rPr lang="en-US"/>
              <a:pPr/>
              <a:t>6</a:t>
            </a:fld>
            <a:endParaRPr lang="en-US"/>
          </a:p>
        </p:txBody>
      </p:sp>
      <p:sp>
        <p:nvSpPr>
          <p:cNvPr id="7168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28E90B32-47DB-424A-9A94-47039B6C3419}" type="slidenum">
              <a:rPr lang="en-US" sz="1200" b="0">
                <a:latin typeface="Arial" charset="0"/>
              </a:rPr>
              <a:pPr algn="r">
                <a:buClrTx/>
                <a:buFontTx/>
                <a:buNone/>
              </a:pPr>
              <a:t>6</a:t>
            </a:fld>
            <a:endParaRPr lang="en-US" sz="1200" b="0">
              <a:latin typeface="Arial" charset="0"/>
            </a:endParaRPr>
          </a:p>
        </p:txBody>
      </p:sp>
      <p:sp>
        <p:nvSpPr>
          <p:cNvPr id="7168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629400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1AADCC89-3628-428C-84CE-05E76F711F08}" type="slidenum">
              <a:rPr lang="en-US"/>
              <a:pPr/>
              <a:t>7</a:t>
            </a:fld>
            <a:endParaRPr lang="en-US"/>
          </a:p>
        </p:txBody>
      </p:sp>
      <p:sp>
        <p:nvSpPr>
          <p:cNvPr id="7270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E616CC9B-9574-4365-87CE-C04902086520}" type="slidenum">
              <a:rPr lang="en-US" sz="1200" b="0">
                <a:latin typeface="Arial" charset="0"/>
              </a:rPr>
              <a:pPr algn="r">
                <a:buClrTx/>
                <a:buFontTx/>
                <a:buNone/>
              </a:pPr>
              <a:t>7</a:t>
            </a:fld>
            <a:endParaRPr lang="en-US" sz="1200" b="0">
              <a:latin typeface="Arial" charset="0"/>
            </a:endParaRPr>
          </a:p>
        </p:txBody>
      </p:sp>
      <p:sp>
        <p:nvSpPr>
          <p:cNvPr id="7270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662745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Huni_Quorum Medium BT" pitchFamily="34" charset="-18"/>
              </a:defRPr>
            </a:lvl1pPr>
            <a:lvl2pPr marL="742950" indent="-285750" eaLnBrk="0" hangingPunct="0">
              <a:defRPr b="1">
                <a:solidFill>
                  <a:schemeClr val="tx1"/>
                </a:solidFill>
                <a:latin typeface="Huni_Quorum Medium BT" pitchFamily="34" charset="-18"/>
              </a:defRPr>
            </a:lvl2pPr>
            <a:lvl3pPr marL="1143000" indent="-228600" eaLnBrk="0" hangingPunct="0">
              <a:defRPr b="1">
                <a:solidFill>
                  <a:schemeClr val="tx1"/>
                </a:solidFill>
                <a:latin typeface="Huni_Quorum Medium BT" pitchFamily="34" charset="-18"/>
              </a:defRPr>
            </a:lvl3pPr>
            <a:lvl4pPr marL="1600200" indent="-228600" eaLnBrk="0" hangingPunct="0">
              <a:defRPr b="1">
                <a:solidFill>
                  <a:schemeClr val="tx1"/>
                </a:solidFill>
                <a:latin typeface="Huni_Quorum Medium BT" pitchFamily="34" charset="-18"/>
              </a:defRPr>
            </a:lvl4pPr>
            <a:lvl5pPr marL="2057400" indent="-228600" eaLnBrk="0" hangingPunct="0">
              <a:defRPr b="1">
                <a:solidFill>
                  <a:schemeClr val="tx1"/>
                </a:solidFill>
                <a:latin typeface="Huni_Quorum Medium BT" pitchFamily="34" charset="-18"/>
              </a:defRPr>
            </a:lvl5pPr>
            <a:lvl6pPr marL="2514600" indent="-228600" eaLnBrk="0" fontAlgn="base" hangingPunct="0">
              <a:spcBef>
                <a:spcPct val="0"/>
              </a:spcBef>
              <a:spcAft>
                <a:spcPct val="0"/>
              </a:spcAft>
              <a:defRPr b="1">
                <a:solidFill>
                  <a:schemeClr val="tx1"/>
                </a:solidFill>
                <a:latin typeface="Huni_Quorum Medium BT" pitchFamily="34" charset="-18"/>
              </a:defRPr>
            </a:lvl6pPr>
            <a:lvl7pPr marL="2971800" indent="-228600" eaLnBrk="0" fontAlgn="base" hangingPunct="0">
              <a:spcBef>
                <a:spcPct val="0"/>
              </a:spcBef>
              <a:spcAft>
                <a:spcPct val="0"/>
              </a:spcAft>
              <a:defRPr b="1">
                <a:solidFill>
                  <a:schemeClr val="tx1"/>
                </a:solidFill>
                <a:latin typeface="Huni_Quorum Medium BT" pitchFamily="34" charset="-18"/>
              </a:defRPr>
            </a:lvl7pPr>
            <a:lvl8pPr marL="3429000" indent="-228600" eaLnBrk="0" fontAlgn="base" hangingPunct="0">
              <a:spcBef>
                <a:spcPct val="0"/>
              </a:spcBef>
              <a:spcAft>
                <a:spcPct val="0"/>
              </a:spcAft>
              <a:defRPr b="1">
                <a:solidFill>
                  <a:schemeClr val="tx1"/>
                </a:solidFill>
                <a:latin typeface="Huni_Quorum Medium BT" pitchFamily="34" charset="-18"/>
              </a:defRPr>
            </a:lvl8pPr>
            <a:lvl9pPr marL="3886200" indent="-228600" eaLnBrk="0" fontAlgn="base" hangingPunct="0">
              <a:spcBef>
                <a:spcPct val="0"/>
              </a:spcBef>
              <a:spcAft>
                <a:spcPct val="0"/>
              </a:spcAft>
              <a:defRPr b="1">
                <a:solidFill>
                  <a:schemeClr val="tx1"/>
                </a:solidFill>
                <a:latin typeface="Huni_Quorum Medium BT" pitchFamily="34" charset="-18"/>
              </a:defRPr>
            </a:lvl9pPr>
          </a:lstStyle>
          <a:p>
            <a:pPr eaLnBrk="1" hangingPunct="1"/>
            <a:fld id="{BA5028E7-C9EA-476F-A459-5163E4C2F171}" type="slidenum">
              <a:rPr lang="en-US" b="0">
                <a:solidFill>
                  <a:prstClr val="black"/>
                </a:solidFill>
                <a:latin typeface="Arial" charset="0"/>
              </a:rPr>
              <a:pPr eaLnBrk="1" hangingPunct="1"/>
              <a:t>8</a:t>
            </a:fld>
            <a:endParaRPr lang="en-US" b="0">
              <a:solidFill>
                <a:prstClr val="black"/>
              </a:solidFill>
              <a:latin typeface="Arial" charset="0"/>
            </a:endParaRPr>
          </a:p>
        </p:txBody>
      </p:sp>
      <p:sp>
        <p:nvSpPr>
          <p:cNvPr id="19459" name="Rectangle 2"/>
          <p:cNvSpPr>
            <a:spLocks noGrp="1" noRot="1" noChangeAspect="1" noChangeArrowheads="1" noTextEdit="1"/>
          </p:cNvSpPr>
          <p:nvPr>
            <p:ph type="sldImg"/>
          </p:nvPr>
        </p:nvSpPr>
        <p:spPr>
          <a:xfrm>
            <a:off x="922338" y="746125"/>
            <a:ext cx="4959350" cy="3719513"/>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169954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1AADCC89-3628-428C-84CE-05E76F711F08}" type="slidenum">
              <a:rPr lang="en-US"/>
              <a:pPr/>
              <a:t>9</a:t>
            </a:fld>
            <a:endParaRPr lang="en-US"/>
          </a:p>
        </p:txBody>
      </p:sp>
      <p:sp>
        <p:nvSpPr>
          <p:cNvPr id="7270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E616CC9B-9574-4365-87CE-C04902086520}" type="slidenum">
              <a:rPr lang="en-US" sz="1200" b="0">
                <a:latin typeface="Arial" charset="0"/>
              </a:rPr>
              <a:pPr algn="r">
                <a:buClrTx/>
                <a:buFontTx/>
                <a:buNone/>
              </a:pPr>
              <a:t>9</a:t>
            </a:fld>
            <a:endParaRPr lang="en-US" sz="1200" b="0">
              <a:latin typeface="Arial" charset="0"/>
            </a:endParaRPr>
          </a:p>
        </p:txBody>
      </p:sp>
      <p:sp>
        <p:nvSpPr>
          <p:cNvPr id="7270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551650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7EAB1D7-0326-4BED-86A7-9723A007B371}" type="slidenum">
              <a:rPr lang="en-US"/>
              <a:pPr/>
              <a:t>10</a:t>
            </a:fld>
            <a:endParaRPr lang="en-US"/>
          </a:p>
        </p:txBody>
      </p:sp>
      <p:sp>
        <p:nvSpPr>
          <p:cNvPr id="7372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437D3695-A068-4E55-A616-66079AF0BDF0}" type="slidenum">
              <a:rPr lang="en-US" sz="1200" b="0">
                <a:latin typeface="Arial" charset="0"/>
              </a:rPr>
              <a:pPr algn="r">
                <a:buClrTx/>
                <a:buFontTx/>
                <a:buNone/>
              </a:pPr>
              <a:t>10</a:t>
            </a:fld>
            <a:endParaRPr lang="en-US" sz="1200" b="0">
              <a:latin typeface="Arial" charset="0"/>
            </a:endParaRPr>
          </a:p>
        </p:txBody>
      </p:sp>
      <p:sp>
        <p:nvSpPr>
          <p:cNvPr id="7373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548532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7EAB1D7-0326-4BED-86A7-9723A007B371}" type="slidenum">
              <a:rPr lang="en-US"/>
              <a:pPr/>
              <a:t>11</a:t>
            </a:fld>
            <a:endParaRPr lang="en-US"/>
          </a:p>
        </p:txBody>
      </p:sp>
      <p:sp>
        <p:nvSpPr>
          <p:cNvPr id="7372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437D3695-A068-4E55-A616-66079AF0BDF0}" type="slidenum">
              <a:rPr lang="en-US" sz="1200" b="0">
                <a:latin typeface="Arial" charset="0"/>
              </a:rPr>
              <a:pPr algn="r">
                <a:buClrTx/>
                <a:buFontTx/>
                <a:buNone/>
              </a:pPr>
              <a:t>11</a:t>
            </a:fld>
            <a:endParaRPr lang="en-US" sz="1200" b="0">
              <a:latin typeface="Arial" charset="0"/>
            </a:endParaRPr>
          </a:p>
        </p:txBody>
      </p:sp>
      <p:sp>
        <p:nvSpPr>
          <p:cNvPr id="7373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625940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7EAB1D7-0326-4BED-86A7-9723A007B371}" type="slidenum">
              <a:rPr lang="en-US"/>
              <a:pPr/>
              <a:t>12</a:t>
            </a:fld>
            <a:endParaRPr lang="en-US"/>
          </a:p>
        </p:txBody>
      </p:sp>
      <p:sp>
        <p:nvSpPr>
          <p:cNvPr id="7372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437D3695-A068-4E55-A616-66079AF0BDF0}" type="slidenum">
              <a:rPr lang="en-US" sz="1200" b="0">
                <a:latin typeface="Arial" charset="0"/>
              </a:rPr>
              <a:pPr algn="r">
                <a:buClrTx/>
                <a:buFontTx/>
                <a:buNone/>
              </a:pPr>
              <a:t>12</a:t>
            </a:fld>
            <a:endParaRPr lang="en-US" sz="1200" b="0">
              <a:latin typeface="Arial" charset="0"/>
            </a:endParaRPr>
          </a:p>
        </p:txBody>
      </p:sp>
      <p:sp>
        <p:nvSpPr>
          <p:cNvPr id="7373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900615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7EAB1D7-0326-4BED-86A7-9723A007B371}" type="slidenum">
              <a:rPr lang="en-US"/>
              <a:pPr/>
              <a:t>13</a:t>
            </a:fld>
            <a:endParaRPr lang="en-US"/>
          </a:p>
        </p:txBody>
      </p:sp>
      <p:sp>
        <p:nvSpPr>
          <p:cNvPr id="7372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437D3695-A068-4E55-A616-66079AF0BDF0}" type="slidenum">
              <a:rPr lang="en-US" sz="1200" b="0">
                <a:latin typeface="Arial" charset="0"/>
              </a:rPr>
              <a:pPr algn="r">
                <a:buClrTx/>
                <a:buFontTx/>
                <a:buNone/>
              </a:pPr>
              <a:t>13</a:t>
            </a:fld>
            <a:endParaRPr lang="en-US" sz="1200" b="0">
              <a:latin typeface="Arial" charset="0"/>
            </a:endParaRPr>
          </a:p>
        </p:txBody>
      </p:sp>
      <p:sp>
        <p:nvSpPr>
          <p:cNvPr id="7373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533121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D20E4B4-C8F7-4C8A-A241-0C9FE01402B2}" type="slidenum">
              <a:rPr lang="en-US"/>
              <a:pPr/>
              <a:t>14</a:t>
            </a:fld>
            <a:endParaRPr lang="en-US"/>
          </a:p>
        </p:txBody>
      </p:sp>
      <p:sp>
        <p:nvSpPr>
          <p:cNvPr id="7475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069DE1A-A86F-451F-84B0-BF320F844CB6}" type="slidenum">
              <a:rPr lang="en-US" sz="1200" b="0">
                <a:latin typeface="Arial" charset="0"/>
              </a:rPr>
              <a:pPr algn="r">
                <a:buClrTx/>
                <a:buFontTx/>
                <a:buNone/>
              </a:pPr>
              <a:t>14</a:t>
            </a:fld>
            <a:endParaRPr lang="en-US" sz="1200" b="0">
              <a:latin typeface="Arial" charset="0"/>
            </a:endParaRPr>
          </a:p>
        </p:txBody>
      </p:sp>
      <p:sp>
        <p:nvSpPr>
          <p:cNvPr id="7475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504476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D20E4B4-C8F7-4C8A-A241-0C9FE01402B2}" type="slidenum">
              <a:rPr lang="en-US"/>
              <a:pPr/>
              <a:t>15</a:t>
            </a:fld>
            <a:endParaRPr lang="en-US"/>
          </a:p>
        </p:txBody>
      </p:sp>
      <p:sp>
        <p:nvSpPr>
          <p:cNvPr id="7475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069DE1A-A86F-451F-84B0-BF320F844CB6}" type="slidenum">
              <a:rPr lang="en-US" sz="1200" b="0">
                <a:latin typeface="Arial" charset="0"/>
              </a:rPr>
              <a:pPr algn="r">
                <a:buClrTx/>
                <a:buFontTx/>
                <a:buNone/>
              </a:pPr>
              <a:t>15</a:t>
            </a:fld>
            <a:endParaRPr lang="en-US" sz="1200" b="0">
              <a:latin typeface="Arial" charset="0"/>
            </a:endParaRPr>
          </a:p>
        </p:txBody>
      </p:sp>
      <p:sp>
        <p:nvSpPr>
          <p:cNvPr id="7475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615251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D20E4B4-C8F7-4C8A-A241-0C9FE01402B2}" type="slidenum">
              <a:rPr lang="en-US"/>
              <a:pPr/>
              <a:t>16</a:t>
            </a:fld>
            <a:endParaRPr lang="en-US"/>
          </a:p>
        </p:txBody>
      </p:sp>
      <p:sp>
        <p:nvSpPr>
          <p:cNvPr id="7475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069DE1A-A86F-451F-84B0-BF320F844CB6}" type="slidenum">
              <a:rPr lang="en-US" sz="1200" b="0">
                <a:latin typeface="Arial" charset="0"/>
              </a:rPr>
              <a:pPr algn="r">
                <a:buClrTx/>
                <a:buFontTx/>
                <a:buNone/>
              </a:pPr>
              <a:t>16</a:t>
            </a:fld>
            <a:endParaRPr lang="en-US" sz="1200" b="0">
              <a:latin typeface="Arial" charset="0"/>
            </a:endParaRPr>
          </a:p>
        </p:txBody>
      </p:sp>
      <p:sp>
        <p:nvSpPr>
          <p:cNvPr id="7475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418707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285D489-074F-411B-8F5F-F2E6E701853E}" type="slidenum">
              <a:rPr lang="en-US"/>
              <a:pPr/>
              <a:t>17</a:t>
            </a:fld>
            <a:endParaRPr lang="en-US"/>
          </a:p>
        </p:txBody>
      </p:sp>
      <p:sp>
        <p:nvSpPr>
          <p:cNvPr id="7577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339F14CF-71C8-48AB-A9EE-A0DCC5DAC865}" type="slidenum">
              <a:rPr lang="en-US" sz="1200" b="0">
                <a:latin typeface="Arial" charset="0"/>
              </a:rPr>
              <a:pPr algn="r">
                <a:buClrTx/>
                <a:buFontTx/>
                <a:buNone/>
              </a:pPr>
              <a:t>17</a:t>
            </a:fld>
            <a:endParaRPr lang="en-US" sz="1200" b="0">
              <a:latin typeface="Arial" charset="0"/>
            </a:endParaRPr>
          </a:p>
        </p:txBody>
      </p:sp>
      <p:sp>
        <p:nvSpPr>
          <p:cNvPr id="7577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549576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285D489-074F-411B-8F5F-F2E6E701853E}" type="slidenum">
              <a:rPr lang="en-US"/>
              <a:pPr/>
              <a:t>18</a:t>
            </a:fld>
            <a:endParaRPr lang="en-US"/>
          </a:p>
        </p:txBody>
      </p:sp>
      <p:sp>
        <p:nvSpPr>
          <p:cNvPr id="7577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339F14CF-71C8-48AB-A9EE-A0DCC5DAC865}" type="slidenum">
              <a:rPr lang="en-US" sz="1200" b="0">
                <a:latin typeface="Arial" charset="0"/>
              </a:rPr>
              <a:pPr algn="r">
                <a:buClrTx/>
                <a:buFontTx/>
                <a:buNone/>
              </a:pPr>
              <a:t>18</a:t>
            </a:fld>
            <a:endParaRPr lang="en-US" sz="1200" b="0">
              <a:latin typeface="Arial" charset="0"/>
            </a:endParaRPr>
          </a:p>
        </p:txBody>
      </p:sp>
      <p:sp>
        <p:nvSpPr>
          <p:cNvPr id="7577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947016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CD600B-20A4-467B-9B99-2D2D71DD6483}" type="slidenum">
              <a:rPr lang="en-US" altLang="hu-HU" smtClean="0"/>
              <a:pPr>
                <a:spcBef>
                  <a:spcPct val="0"/>
                </a:spcBef>
              </a:pPr>
              <a:t>19</a:t>
            </a:fld>
            <a:endParaRPr lang="en-US" altLang="hu-HU" smtClean="0"/>
          </a:p>
        </p:txBody>
      </p:sp>
      <p:sp>
        <p:nvSpPr>
          <p:cNvPr id="17411" name="Rectangle 2"/>
          <p:cNvSpPr>
            <a:spLocks noGrp="1" noRot="1" noChangeAspect="1" noChangeArrowheads="1" noTextEdit="1"/>
          </p:cNvSpPr>
          <p:nvPr>
            <p:ph type="sldImg"/>
          </p:nvPr>
        </p:nvSpPr>
        <p:spPr>
          <a:xfrm>
            <a:off x="922338" y="746125"/>
            <a:ext cx="4959350" cy="3719513"/>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smtClean="0">
              <a:latin typeface="Arial" panose="020B0604020202020204" pitchFamily="34" charset="0"/>
            </a:endParaRPr>
          </a:p>
        </p:txBody>
      </p:sp>
    </p:spTree>
    <p:extLst>
      <p:ext uri="{BB962C8B-B14F-4D97-AF65-F5344CB8AC3E}">
        <p14:creationId xmlns:p14="http://schemas.microsoft.com/office/powerpoint/2010/main" val="4284178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CD600B-20A4-467B-9B99-2D2D71DD6483}" type="slidenum">
              <a:rPr lang="en-US" altLang="hu-HU" smtClean="0"/>
              <a:pPr>
                <a:spcBef>
                  <a:spcPct val="0"/>
                </a:spcBef>
              </a:pPr>
              <a:t>20</a:t>
            </a:fld>
            <a:endParaRPr lang="en-US" altLang="hu-HU" smtClean="0"/>
          </a:p>
        </p:txBody>
      </p:sp>
      <p:sp>
        <p:nvSpPr>
          <p:cNvPr id="17411" name="Rectangle 2"/>
          <p:cNvSpPr>
            <a:spLocks noGrp="1" noRot="1" noChangeAspect="1" noChangeArrowheads="1" noTextEdit="1"/>
          </p:cNvSpPr>
          <p:nvPr>
            <p:ph type="sldImg"/>
          </p:nvPr>
        </p:nvSpPr>
        <p:spPr>
          <a:xfrm>
            <a:off x="922338" y="746125"/>
            <a:ext cx="4959350" cy="3719513"/>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smtClean="0">
              <a:latin typeface="Arial" panose="020B0604020202020204" pitchFamily="34" charset="0"/>
            </a:endParaRPr>
          </a:p>
        </p:txBody>
      </p:sp>
    </p:spTree>
    <p:extLst>
      <p:ext uri="{BB962C8B-B14F-4D97-AF65-F5344CB8AC3E}">
        <p14:creationId xmlns:p14="http://schemas.microsoft.com/office/powerpoint/2010/main" val="1000969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CD600B-20A4-467B-9B99-2D2D71DD6483}" type="slidenum">
              <a:rPr lang="en-US" altLang="hu-HU" smtClean="0"/>
              <a:pPr>
                <a:spcBef>
                  <a:spcPct val="0"/>
                </a:spcBef>
              </a:pPr>
              <a:t>21</a:t>
            </a:fld>
            <a:endParaRPr lang="en-US" altLang="hu-HU" smtClean="0"/>
          </a:p>
        </p:txBody>
      </p:sp>
      <p:sp>
        <p:nvSpPr>
          <p:cNvPr id="17411" name="Rectangle 2"/>
          <p:cNvSpPr>
            <a:spLocks noGrp="1" noRot="1" noChangeAspect="1" noChangeArrowheads="1" noTextEdit="1"/>
          </p:cNvSpPr>
          <p:nvPr>
            <p:ph type="sldImg"/>
          </p:nvPr>
        </p:nvSpPr>
        <p:spPr>
          <a:xfrm>
            <a:off x="922338" y="746125"/>
            <a:ext cx="4959350" cy="3719513"/>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smtClean="0">
              <a:latin typeface="Arial" panose="020B0604020202020204" pitchFamily="34" charset="0"/>
            </a:endParaRPr>
          </a:p>
        </p:txBody>
      </p:sp>
    </p:spTree>
    <p:extLst>
      <p:ext uri="{BB962C8B-B14F-4D97-AF65-F5344CB8AC3E}">
        <p14:creationId xmlns:p14="http://schemas.microsoft.com/office/powerpoint/2010/main" val="58898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CD600B-20A4-467B-9B99-2D2D71DD6483}" type="slidenum">
              <a:rPr lang="en-US" altLang="hu-HU" smtClean="0"/>
              <a:pPr>
                <a:spcBef>
                  <a:spcPct val="0"/>
                </a:spcBef>
              </a:pPr>
              <a:t>22</a:t>
            </a:fld>
            <a:endParaRPr lang="en-US" altLang="hu-HU" smtClean="0"/>
          </a:p>
        </p:txBody>
      </p:sp>
      <p:sp>
        <p:nvSpPr>
          <p:cNvPr id="17411" name="Rectangle 2"/>
          <p:cNvSpPr>
            <a:spLocks noGrp="1" noRot="1" noChangeAspect="1" noChangeArrowheads="1" noTextEdit="1"/>
          </p:cNvSpPr>
          <p:nvPr>
            <p:ph type="sldImg"/>
          </p:nvPr>
        </p:nvSpPr>
        <p:spPr>
          <a:xfrm>
            <a:off x="922338" y="746125"/>
            <a:ext cx="4959350" cy="3719513"/>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smtClean="0">
              <a:latin typeface="Arial" panose="020B0604020202020204" pitchFamily="34" charset="0"/>
            </a:endParaRPr>
          </a:p>
        </p:txBody>
      </p:sp>
    </p:spTree>
    <p:extLst>
      <p:ext uri="{BB962C8B-B14F-4D97-AF65-F5344CB8AC3E}">
        <p14:creationId xmlns:p14="http://schemas.microsoft.com/office/powerpoint/2010/main" val="4265009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BCE2A5AC-C6CC-496B-9DDC-21778BF759B7}" type="slidenum">
              <a:rPr lang="en-US"/>
              <a:pPr/>
              <a:t>23</a:t>
            </a:fld>
            <a:endParaRPr lang="en-US"/>
          </a:p>
        </p:txBody>
      </p:sp>
      <p:sp>
        <p:nvSpPr>
          <p:cNvPr id="6451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A298DF9E-46EC-429B-AAA9-2B832A7F6185}" type="slidenum">
              <a:rPr lang="en-US" sz="1200" b="0">
                <a:latin typeface="Arial" charset="0"/>
              </a:rPr>
              <a:pPr algn="r">
                <a:buClrTx/>
                <a:buFontTx/>
                <a:buNone/>
              </a:pPr>
              <a:t>23</a:t>
            </a:fld>
            <a:endParaRPr lang="en-US" sz="1200" b="0">
              <a:latin typeface="Arial" charset="0"/>
            </a:endParaRPr>
          </a:p>
        </p:txBody>
      </p:sp>
      <p:sp>
        <p:nvSpPr>
          <p:cNvPr id="6451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721577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E57ED932-128B-4710-A2E1-8E1BE1D2A6DA}" type="slidenum">
              <a:rPr lang="en-US"/>
              <a:pPr/>
              <a:t>24</a:t>
            </a:fld>
            <a:endParaRPr lang="en-US"/>
          </a:p>
        </p:txBody>
      </p:sp>
      <p:sp>
        <p:nvSpPr>
          <p:cNvPr id="6656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7D6197D3-BA91-4B06-A248-AE02312C646C}" type="slidenum">
              <a:rPr lang="en-US" sz="1200" b="0">
                <a:latin typeface="Arial" charset="0"/>
              </a:rPr>
              <a:pPr algn="r">
                <a:buClrTx/>
                <a:buFontTx/>
                <a:buNone/>
              </a:pPr>
              <a:t>24</a:t>
            </a:fld>
            <a:endParaRPr lang="en-US" sz="1200" b="0">
              <a:latin typeface="Arial" charset="0"/>
            </a:endParaRPr>
          </a:p>
        </p:txBody>
      </p:sp>
      <p:sp>
        <p:nvSpPr>
          <p:cNvPr id="6656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17623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A3832589-A600-461A-AE95-D0B67D4351E8}" type="slidenum">
              <a:rPr lang="en-US"/>
              <a:pPr/>
              <a:t>25</a:t>
            </a:fld>
            <a:endParaRPr lang="en-US"/>
          </a:p>
        </p:txBody>
      </p:sp>
      <p:sp>
        <p:nvSpPr>
          <p:cNvPr id="6758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C6EE4002-B073-4911-84E8-F90435174507}" type="slidenum">
              <a:rPr lang="en-US" sz="1200" b="0">
                <a:latin typeface="Arial" charset="0"/>
              </a:rPr>
              <a:pPr algn="r">
                <a:buClrTx/>
                <a:buFontTx/>
                <a:buNone/>
              </a:pPr>
              <a:t>25</a:t>
            </a:fld>
            <a:endParaRPr lang="en-US" sz="1200" b="0">
              <a:latin typeface="Arial" charset="0"/>
            </a:endParaRPr>
          </a:p>
        </p:txBody>
      </p:sp>
      <p:sp>
        <p:nvSpPr>
          <p:cNvPr id="6758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121713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smtClean="0"/>
              <a:t>Alcím mintájának szerkesztése</a:t>
            </a:r>
            <a:endParaRPr lang="hu-HU"/>
          </a:p>
        </p:txBody>
      </p:sp>
      <p:sp>
        <p:nvSpPr>
          <p:cNvPr id="4" name="Dia számának helye 3"/>
          <p:cNvSpPr>
            <a:spLocks noGrp="1"/>
          </p:cNvSpPr>
          <p:nvPr>
            <p:ph type="sldNum" idx="10"/>
          </p:nvPr>
        </p:nvSpPr>
        <p:spPr/>
        <p:txBody>
          <a:bodyPr/>
          <a:lstStyle>
            <a:lvl1pPr>
              <a:defRPr/>
            </a:lvl1pPr>
          </a:lstStyle>
          <a:p>
            <a:fld id="{9CBD02DA-8B03-45B6-918F-971806E64308}" type="slidenum">
              <a:rPr lang="hu-HU"/>
              <a:pPr/>
              <a:t>‹#›</a:t>
            </a:fld>
            <a:endParaRPr lang="hu-HU"/>
          </a:p>
        </p:txBody>
      </p:sp>
    </p:spTree>
    <p:extLst>
      <p:ext uri="{BB962C8B-B14F-4D97-AF65-F5344CB8AC3E}">
        <p14:creationId xmlns:p14="http://schemas.microsoft.com/office/powerpoint/2010/main" val="2700435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ia számának helye 3"/>
          <p:cNvSpPr>
            <a:spLocks noGrp="1"/>
          </p:cNvSpPr>
          <p:nvPr>
            <p:ph type="sldNum" idx="10"/>
          </p:nvPr>
        </p:nvSpPr>
        <p:spPr/>
        <p:txBody>
          <a:bodyPr/>
          <a:lstStyle>
            <a:lvl1pPr>
              <a:defRPr/>
            </a:lvl1pPr>
          </a:lstStyle>
          <a:p>
            <a:fld id="{F61CFD46-F4AA-4744-B8F1-A1D1087B2E74}" type="slidenum">
              <a:rPr lang="hu-HU"/>
              <a:pPr/>
              <a:t>‹#›</a:t>
            </a:fld>
            <a:endParaRPr lang="hu-HU"/>
          </a:p>
        </p:txBody>
      </p:sp>
    </p:spTree>
    <p:extLst>
      <p:ext uri="{BB962C8B-B14F-4D97-AF65-F5344CB8AC3E}">
        <p14:creationId xmlns:p14="http://schemas.microsoft.com/office/powerpoint/2010/main" val="2742448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
        <p:nvSpPr>
          <p:cNvPr id="4" name="Dia számának helye 3"/>
          <p:cNvSpPr>
            <a:spLocks noGrp="1"/>
          </p:cNvSpPr>
          <p:nvPr>
            <p:ph type="sldNum" idx="10"/>
          </p:nvPr>
        </p:nvSpPr>
        <p:spPr/>
        <p:txBody>
          <a:bodyPr/>
          <a:lstStyle>
            <a:lvl1pPr>
              <a:defRPr/>
            </a:lvl1pPr>
          </a:lstStyle>
          <a:p>
            <a:fld id="{2ABEB156-5E0C-463B-87D8-66C16323B9DA}" type="slidenum">
              <a:rPr lang="hu-HU"/>
              <a:pPr/>
              <a:t>‹#›</a:t>
            </a:fld>
            <a:endParaRPr lang="hu-HU"/>
          </a:p>
        </p:txBody>
      </p:sp>
    </p:spTree>
    <p:extLst>
      <p:ext uri="{BB962C8B-B14F-4D97-AF65-F5344CB8AC3E}">
        <p14:creationId xmlns:p14="http://schemas.microsoft.com/office/powerpoint/2010/main" val="319393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3838" cy="529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3438" y="1600200"/>
            <a:ext cx="4035425" cy="529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ia számának helye 4"/>
          <p:cNvSpPr>
            <a:spLocks noGrp="1"/>
          </p:cNvSpPr>
          <p:nvPr>
            <p:ph type="sldNum" idx="10"/>
          </p:nvPr>
        </p:nvSpPr>
        <p:spPr/>
        <p:txBody>
          <a:bodyPr/>
          <a:lstStyle>
            <a:lvl1pPr>
              <a:defRPr/>
            </a:lvl1pPr>
          </a:lstStyle>
          <a:p>
            <a:fld id="{13C7D674-EF79-4E74-B000-61F67AC06CA2}" type="slidenum">
              <a:rPr lang="hu-HU"/>
              <a:pPr/>
              <a:t>‹#›</a:t>
            </a:fld>
            <a:endParaRPr lang="hu-HU"/>
          </a:p>
        </p:txBody>
      </p:sp>
    </p:spTree>
    <p:extLst>
      <p:ext uri="{BB962C8B-B14F-4D97-AF65-F5344CB8AC3E}">
        <p14:creationId xmlns:p14="http://schemas.microsoft.com/office/powerpoint/2010/main" val="678711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ia számának helye 6"/>
          <p:cNvSpPr>
            <a:spLocks noGrp="1"/>
          </p:cNvSpPr>
          <p:nvPr>
            <p:ph type="sldNum" idx="10"/>
          </p:nvPr>
        </p:nvSpPr>
        <p:spPr/>
        <p:txBody>
          <a:bodyPr/>
          <a:lstStyle>
            <a:lvl1pPr>
              <a:defRPr/>
            </a:lvl1pPr>
          </a:lstStyle>
          <a:p>
            <a:fld id="{ABA0B298-109E-439E-999E-178AD1FCE2CD}" type="slidenum">
              <a:rPr lang="hu-HU"/>
              <a:pPr/>
              <a:t>‹#›</a:t>
            </a:fld>
            <a:endParaRPr lang="hu-HU"/>
          </a:p>
        </p:txBody>
      </p:sp>
    </p:spTree>
    <p:extLst>
      <p:ext uri="{BB962C8B-B14F-4D97-AF65-F5344CB8AC3E}">
        <p14:creationId xmlns:p14="http://schemas.microsoft.com/office/powerpoint/2010/main" val="427675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ia számának helye 2"/>
          <p:cNvSpPr>
            <a:spLocks noGrp="1"/>
          </p:cNvSpPr>
          <p:nvPr>
            <p:ph type="sldNum" idx="10"/>
          </p:nvPr>
        </p:nvSpPr>
        <p:spPr/>
        <p:txBody>
          <a:bodyPr/>
          <a:lstStyle>
            <a:lvl1pPr>
              <a:defRPr/>
            </a:lvl1pPr>
          </a:lstStyle>
          <a:p>
            <a:fld id="{815A1BCC-D9C4-4EC2-865A-7916D45BBF01}" type="slidenum">
              <a:rPr lang="hu-HU"/>
              <a:pPr/>
              <a:t>‹#›</a:t>
            </a:fld>
            <a:endParaRPr lang="hu-HU"/>
          </a:p>
        </p:txBody>
      </p:sp>
    </p:spTree>
    <p:extLst>
      <p:ext uri="{BB962C8B-B14F-4D97-AF65-F5344CB8AC3E}">
        <p14:creationId xmlns:p14="http://schemas.microsoft.com/office/powerpoint/2010/main" val="1299829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ia számának helye 1"/>
          <p:cNvSpPr>
            <a:spLocks noGrp="1"/>
          </p:cNvSpPr>
          <p:nvPr>
            <p:ph type="sldNum" idx="10"/>
          </p:nvPr>
        </p:nvSpPr>
        <p:spPr/>
        <p:txBody>
          <a:bodyPr/>
          <a:lstStyle>
            <a:lvl1pPr>
              <a:defRPr/>
            </a:lvl1pPr>
          </a:lstStyle>
          <a:p>
            <a:fld id="{BFE58518-18C5-4567-9053-063E811C9115}" type="slidenum">
              <a:rPr lang="hu-HU"/>
              <a:pPr/>
              <a:t>‹#›</a:t>
            </a:fld>
            <a:endParaRPr lang="hu-HU"/>
          </a:p>
        </p:txBody>
      </p:sp>
    </p:spTree>
    <p:extLst>
      <p:ext uri="{BB962C8B-B14F-4D97-AF65-F5344CB8AC3E}">
        <p14:creationId xmlns:p14="http://schemas.microsoft.com/office/powerpoint/2010/main" val="18607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ia számának helye 4"/>
          <p:cNvSpPr>
            <a:spLocks noGrp="1"/>
          </p:cNvSpPr>
          <p:nvPr>
            <p:ph type="sldNum" idx="10"/>
          </p:nvPr>
        </p:nvSpPr>
        <p:spPr/>
        <p:txBody>
          <a:bodyPr/>
          <a:lstStyle>
            <a:lvl1pPr>
              <a:defRPr/>
            </a:lvl1pPr>
          </a:lstStyle>
          <a:p>
            <a:fld id="{95E2C567-0950-4493-B8DA-576C3C7B0207}" type="slidenum">
              <a:rPr lang="hu-HU"/>
              <a:pPr/>
              <a:t>‹#›</a:t>
            </a:fld>
            <a:endParaRPr lang="hu-HU"/>
          </a:p>
        </p:txBody>
      </p:sp>
    </p:spTree>
    <p:extLst>
      <p:ext uri="{BB962C8B-B14F-4D97-AF65-F5344CB8AC3E}">
        <p14:creationId xmlns:p14="http://schemas.microsoft.com/office/powerpoint/2010/main" val="4044491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ia számának helye 4"/>
          <p:cNvSpPr>
            <a:spLocks noGrp="1"/>
          </p:cNvSpPr>
          <p:nvPr>
            <p:ph type="sldNum" idx="10"/>
          </p:nvPr>
        </p:nvSpPr>
        <p:spPr/>
        <p:txBody>
          <a:bodyPr/>
          <a:lstStyle>
            <a:lvl1pPr>
              <a:defRPr/>
            </a:lvl1pPr>
          </a:lstStyle>
          <a:p>
            <a:fld id="{7F7403D1-ACE6-4BAF-9B83-5DA0992B2A85}" type="slidenum">
              <a:rPr lang="hu-HU"/>
              <a:pPr/>
              <a:t>‹#›</a:t>
            </a:fld>
            <a:endParaRPr lang="hu-HU"/>
          </a:p>
        </p:txBody>
      </p:sp>
    </p:spTree>
    <p:extLst>
      <p:ext uri="{BB962C8B-B14F-4D97-AF65-F5344CB8AC3E}">
        <p14:creationId xmlns:p14="http://schemas.microsoft.com/office/powerpoint/2010/main" val="1416655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ia számának helye 3"/>
          <p:cNvSpPr>
            <a:spLocks noGrp="1"/>
          </p:cNvSpPr>
          <p:nvPr>
            <p:ph type="sldNum" idx="10"/>
          </p:nvPr>
        </p:nvSpPr>
        <p:spPr/>
        <p:txBody>
          <a:bodyPr/>
          <a:lstStyle>
            <a:lvl1pPr>
              <a:defRPr/>
            </a:lvl1pPr>
          </a:lstStyle>
          <a:p>
            <a:fld id="{1BB964BF-D53B-442D-8AE6-7205F5264532}" type="slidenum">
              <a:rPr lang="hu-HU"/>
              <a:pPr/>
              <a:t>‹#›</a:t>
            </a:fld>
            <a:endParaRPr lang="hu-HU"/>
          </a:p>
        </p:txBody>
      </p:sp>
    </p:spTree>
    <p:extLst>
      <p:ext uri="{BB962C8B-B14F-4D97-AF65-F5344CB8AC3E}">
        <p14:creationId xmlns:p14="http://schemas.microsoft.com/office/powerpoint/2010/main" val="355025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4638" y="274638"/>
            <a:ext cx="2054225" cy="66167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5038" cy="66167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ia számának helye 3"/>
          <p:cNvSpPr>
            <a:spLocks noGrp="1"/>
          </p:cNvSpPr>
          <p:nvPr>
            <p:ph type="sldNum" idx="10"/>
          </p:nvPr>
        </p:nvSpPr>
        <p:spPr/>
        <p:txBody>
          <a:bodyPr/>
          <a:lstStyle>
            <a:lvl1pPr>
              <a:defRPr/>
            </a:lvl1pPr>
          </a:lstStyle>
          <a:p>
            <a:fld id="{9C837CE5-6CE9-417E-A2C9-5A1B474387FF}" type="slidenum">
              <a:rPr lang="hu-HU"/>
              <a:pPr/>
              <a:t>‹#›</a:t>
            </a:fld>
            <a:endParaRPr lang="hu-HU"/>
          </a:p>
        </p:txBody>
      </p:sp>
    </p:spTree>
    <p:extLst>
      <p:ext uri="{BB962C8B-B14F-4D97-AF65-F5344CB8AC3E}">
        <p14:creationId xmlns:p14="http://schemas.microsoft.com/office/powerpoint/2010/main" val="1119166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gyéni elrendezé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1663" cy="1135062"/>
          </a:xfrm>
        </p:spPr>
        <p:txBody>
          <a:bodyPr/>
          <a:lstStyle/>
          <a:p>
            <a:r>
              <a:rPr lang="hu-HU" smtClean="0"/>
              <a:t>Mintacím szerkesztése</a:t>
            </a:r>
            <a:endParaRPr lang="hu-HU"/>
          </a:p>
        </p:txBody>
      </p:sp>
      <p:sp>
        <p:nvSpPr>
          <p:cNvPr id="3" name="Dia számának helye 2"/>
          <p:cNvSpPr>
            <a:spLocks noGrp="1"/>
          </p:cNvSpPr>
          <p:nvPr>
            <p:ph type="sldNum" idx="10"/>
          </p:nvPr>
        </p:nvSpPr>
        <p:spPr>
          <a:xfrm>
            <a:off x="6553200" y="6245225"/>
            <a:ext cx="2125663" cy="468313"/>
          </a:xfrm>
        </p:spPr>
        <p:txBody>
          <a:bodyPr/>
          <a:lstStyle>
            <a:lvl1pPr>
              <a:defRPr/>
            </a:lvl1pPr>
          </a:lstStyle>
          <a:p>
            <a:fld id="{AC13A69B-4733-41E8-B74C-BA7ACF03E75B}" type="slidenum">
              <a:rPr lang="hu-HU"/>
              <a:pPr/>
              <a:t>‹#›</a:t>
            </a:fld>
            <a:endParaRPr lang="hu-HU"/>
          </a:p>
        </p:txBody>
      </p:sp>
    </p:spTree>
    <p:extLst>
      <p:ext uri="{BB962C8B-B14F-4D97-AF65-F5344CB8AC3E}">
        <p14:creationId xmlns:p14="http://schemas.microsoft.com/office/powerpoint/2010/main" val="301558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Cím és 4 tartalomrész">
    <p:spTree>
      <p:nvGrpSpPr>
        <p:cNvPr id="1" name=""/>
        <p:cNvGrpSpPr/>
        <p:nvPr/>
      </p:nvGrpSpPr>
      <p:grpSpPr>
        <a:xfrm>
          <a:off x="0" y="0"/>
          <a:ext cx="0" cy="0"/>
          <a:chOff x="0" y="0"/>
          <a:chExt cx="0" cy="0"/>
        </a:xfrm>
      </p:grpSpPr>
      <p:sp>
        <p:nvSpPr>
          <p:cNvPr id="2" name="Cím 1"/>
          <p:cNvSpPr>
            <a:spLocks noGrp="1"/>
          </p:cNvSpPr>
          <p:nvPr>
            <p:ph type="title" sz="quarter"/>
          </p:nvPr>
        </p:nvSpPr>
        <p:spPr>
          <a:xfrm>
            <a:off x="457200" y="274638"/>
            <a:ext cx="8229600" cy="1143000"/>
          </a:xfrm>
        </p:spPr>
        <p:txBody>
          <a:bodyPr/>
          <a:lstStyle/>
          <a:p>
            <a:r>
              <a:rPr lang="hu-HU" smtClean="0"/>
              <a:t>Mintacím szerkesztése</a:t>
            </a:r>
            <a:endParaRPr lang="en-US"/>
          </a:p>
        </p:txBody>
      </p:sp>
      <p:sp>
        <p:nvSpPr>
          <p:cNvPr id="3" name="Tartalom helye 2"/>
          <p:cNvSpPr>
            <a:spLocks noGrp="1"/>
          </p:cNvSpPr>
          <p:nvPr>
            <p:ph sz="quarter" idx="1"/>
          </p:nvPr>
        </p:nvSpPr>
        <p:spPr>
          <a:xfrm>
            <a:off x="457200" y="1600200"/>
            <a:ext cx="4038600" cy="21859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artalom helye 3"/>
          <p:cNvSpPr>
            <a:spLocks noGrp="1"/>
          </p:cNvSpPr>
          <p:nvPr>
            <p:ph sz="quarter" idx="2"/>
          </p:nvPr>
        </p:nvSpPr>
        <p:spPr>
          <a:xfrm>
            <a:off x="4648200" y="1600200"/>
            <a:ext cx="4038600" cy="21859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Tartalom helye 4"/>
          <p:cNvSpPr>
            <a:spLocks noGrp="1"/>
          </p:cNvSpPr>
          <p:nvPr>
            <p:ph sz="quarter" idx="3"/>
          </p:nvPr>
        </p:nvSpPr>
        <p:spPr>
          <a:xfrm>
            <a:off x="457200" y="3938588"/>
            <a:ext cx="4038600" cy="218757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6" name="Tartalom helye 5"/>
          <p:cNvSpPr>
            <a:spLocks noGrp="1"/>
          </p:cNvSpPr>
          <p:nvPr>
            <p:ph sz="quarter" idx="4"/>
          </p:nvPr>
        </p:nvSpPr>
        <p:spPr>
          <a:xfrm>
            <a:off x="4648200" y="3938588"/>
            <a:ext cx="4038600" cy="218757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hu-HU"/>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hu-HU"/>
          </a:p>
        </p:txBody>
      </p:sp>
      <p:sp>
        <p:nvSpPr>
          <p:cNvPr id="9" name="Rectangle 6"/>
          <p:cNvSpPr>
            <a:spLocks noGrp="1" noChangeArrowheads="1"/>
          </p:cNvSpPr>
          <p:nvPr>
            <p:ph type="sldNum" sz="quarter" idx="12"/>
          </p:nvPr>
        </p:nvSpPr>
        <p:spPr>
          <a:ln/>
        </p:spPr>
        <p:txBody>
          <a:bodyPr/>
          <a:lstStyle>
            <a:lvl1pPr>
              <a:defRPr/>
            </a:lvl1pPr>
          </a:lstStyle>
          <a:p>
            <a:pPr>
              <a:defRPr/>
            </a:pPr>
            <a:fld id="{227A471D-A3C7-48CD-8818-AB13AD77CBC0}" type="slidenum">
              <a:rPr lang="hu-HU" altLang="hu-HU"/>
              <a:pPr>
                <a:defRPr/>
              </a:pPr>
              <a:t>‹#›</a:t>
            </a:fld>
            <a:endParaRPr lang="hu-HU" altLang="hu-HU"/>
          </a:p>
        </p:txBody>
      </p:sp>
    </p:spTree>
    <p:extLst>
      <p:ext uri="{BB962C8B-B14F-4D97-AF65-F5344CB8AC3E}">
        <p14:creationId xmlns:p14="http://schemas.microsoft.com/office/powerpoint/2010/main" val="13997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en-US"/>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smtClean="0"/>
              <a:t>Alcím mintájának szerkesztése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DFBD35-F76A-43A8-9AC8-7E97706F0F9A}"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744137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454B46-1D26-410C-9679-A0EA7E0B3A9A}"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682611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en-US"/>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50B5A9-B840-4853-8B7D-F9A3941EBAE0}"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172298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569704-1C17-4AC2-A9F5-BA0A75CE974E}"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978519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en-US"/>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3BD73A7-95AC-4F43-93F9-4C10DFF7FBB3}"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763632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7F1B1F1-E875-4C71-A923-3428EE396725}"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575486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5262FE3-C9BE-4980-8652-C1B798046AC1}"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382282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en-US"/>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8E85352-5363-4BDE-9675-2ABB62803FD6}"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3470117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en-US"/>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B44C0D-628D-407C-B03A-59A03A0FCD3A}"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748484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7D5E14-A390-4FC7-B144-DB58214B0CD3}"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4216205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en-US"/>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E40C46-5D28-4728-884F-F236AF0A190C}"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824522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Cím és 4 tartalomrész">
    <p:spTree>
      <p:nvGrpSpPr>
        <p:cNvPr id="1" name=""/>
        <p:cNvGrpSpPr/>
        <p:nvPr/>
      </p:nvGrpSpPr>
      <p:grpSpPr>
        <a:xfrm>
          <a:off x="0" y="0"/>
          <a:ext cx="0" cy="0"/>
          <a:chOff x="0" y="0"/>
          <a:chExt cx="0" cy="0"/>
        </a:xfrm>
      </p:grpSpPr>
      <p:sp>
        <p:nvSpPr>
          <p:cNvPr id="2" name="Cím 1"/>
          <p:cNvSpPr>
            <a:spLocks noGrp="1"/>
          </p:cNvSpPr>
          <p:nvPr>
            <p:ph type="title" sz="quarter"/>
          </p:nvPr>
        </p:nvSpPr>
        <p:spPr>
          <a:xfrm>
            <a:off x="457200" y="274638"/>
            <a:ext cx="8229600" cy="1143000"/>
          </a:xfrm>
        </p:spPr>
        <p:txBody>
          <a:bodyPr/>
          <a:lstStyle/>
          <a:p>
            <a:r>
              <a:rPr lang="hu-HU" smtClean="0"/>
              <a:t>Mintacím szerkesztése</a:t>
            </a:r>
            <a:endParaRPr lang="en-US"/>
          </a:p>
        </p:txBody>
      </p:sp>
      <p:sp>
        <p:nvSpPr>
          <p:cNvPr id="3" name="Tartalom helye 2"/>
          <p:cNvSpPr>
            <a:spLocks noGrp="1"/>
          </p:cNvSpPr>
          <p:nvPr>
            <p:ph sz="quarter" idx="1"/>
          </p:nvPr>
        </p:nvSpPr>
        <p:spPr>
          <a:xfrm>
            <a:off x="457200" y="1600200"/>
            <a:ext cx="4038600" cy="21859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artalom helye 3"/>
          <p:cNvSpPr>
            <a:spLocks noGrp="1"/>
          </p:cNvSpPr>
          <p:nvPr>
            <p:ph sz="quarter" idx="2"/>
          </p:nvPr>
        </p:nvSpPr>
        <p:spPr>
          <a:xfrm>
            <a:off x="4648200" y="1600200"/>
            <a:ext cx="4038600" cy="21859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Tartalom helye 4"/>
          <p:cNvSpPr>
            <a:spLocks noGrp="1"/>
          </p:cNvSpPr>
          <p:nvPr>
            <p:ph sz="quarter" idx="3"/>
          </p:nvPr>
        </p:nvSpPr>
        <p:spPr>
          <a:xfrm>
            <a:off x="457200" y="3938588"/>
            <a:ext cx="4038600" cy="218757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6" name="Tartalom helye 5"/>
          <p:cNvSpPr>
            <a:spLocks noGrp="1"/>
          </p:cNvSpPr>
          <p:nvPr>
            <p:ph sz="quarter" idx="4"/>
          </p:nvPr>
        </p:nvSpPr>
        <p:spPr>
          <a:xfrm>
            <a:off x="4648200" y="3938588"/>
            <a:ext cx="4038600" cy="218757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hu-H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hu-H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C577977-BC6C-408A-9BC2-8203A6626BB3}"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141619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8221663" cy="1135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7200" y="1600200"/>
            <a:ext cx="8221663" cy="529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1027" name="Text Box 3"/>
          <p:cNvSpPr txBox="1">
            <a:spLocks noChangeArrowheads="1"/>
          </p:cNvSpPr>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8" name="Text Box 4"/>
          <p:cNvSpPr txBox="1">
            <a:spLocks noChangeArrowheads="1"/>
          </p:cNvSpPr>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9" name="Rectangle 5"/>
          <p:cNvSpPr>
            <a:spLocks noGrp="1" noChangeArrowheads="1"/>
          </p:cNvSpPr>
          <p:nvPr>
            <p:ph type="sldNum"/>
          </p:nvPr>
        </p:nvSpPr>
        <p:spPr bwMode="auto">
          <a:xfrm>
            <a:off x="6553200" y="6245225"/>
            <a:ext cx="2125663"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0">
                <a:solidFill>
                  <a:srgbClr val="000000"/>
                </a:solidFill>
                <a:ea typeface="+mn-ea"/>
                <a:cs typeface="+mn-cs"/>
              </a:defRPr>
            </a:lvl1pPr>
          </a:lstStyle>
          <a:p>
            <a:fld id="{FA60A577-7DC3-47B5-8C65-3222B37A8367}" type="slidenum">
              <a:rPr lang="hu-HU"/>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5" r:id="rId13"/>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marL="742950" indent="-28575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2pPr>
      <a:lvl3pPr marL="11430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3pPr>
      <a:lvl4pPr marL="16002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4pPr>
      <a:lvl5pPr marL="20574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pPr defTabSz="914400">
              <a:buClrTx/>
              <a:buSzTx/>
              <a:buFontTx/>
              <a:buNone/>
              <a:defRPr/>
            </a:pPr>
            <a:endParaRPr lang="hu-H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defTabSz="914400">
              <a:buClrTx/>
              <a:buSzTx/>
              <a:buFontTx/>
              <a:buNone/>
              <a:defRPr/>
            </a:pPr>
            <a:endParaRPr lang="hu-H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defTabSz="914400">
              <a:buClrTx/>
              <a:buSzTx/>
              <a:buFontTx/>
              <a:buNone/>
              <a:defRPr/>
            </a:pPr>
            <a:fld id="{A28631EB-730D-41A8-9825-7A04A6131659}" type="slidenum">
              <a:rPr lang="hu-HU">
                <a:solidFill>
                  <a:srgbClr val="000000"/>
                </a:solidFill>
              </a:rPr>
              <a:pPr defTabSz="914400">
                <a:buClrTx/>
                <a:buSzTx/>
                <a:buFontTx/>
                <a:buNone/>
                <a:defRPr/>
              </a:pPr>
              <a:t>‹#›</a:t>
            </a:fld>
            <a:endParaRPr lang="hu-HU">
              <a:solidFill>
                <a:srgbClr val="000000"/>
              </a:solidFill>
            </a:endParaRPr>
          </a:p>
        </p:txBody>
      </p:sp>
    </p:spTree>
    <p:extLst>
      <p:ext uri="{BB962C8B-B14F-4D97-AF65-F5344CB8AC3E}">
        <p14:creationId xmlns:p14="http://schemas.microsoft.com/office/powerpoint/2010/main" val="219546742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mailto:balla@ara.bme.hu"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hyperlink" Target="http://www.ara.bme.hu/neptun/BMEGEATBG11/ENGLISH_course/" TargetMode="External"/><Relationship Id="rId3" Type="http://schemas.openxmlformats.org/officeDocument/2006/relationships/image" Target="../media/image1.png"/><Relationship Id="rId7" Type="http://schemas.openxmlformats.org/officeDocument/2006/relationships/hyperlink" Target="http://www.ara.bme.hu/neptun/BMEGEATAG11/ENGLISH_course/"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edu.gpk.bme.hu/" TargetMode="External"/><Relationship Id="rId5" Type="http://schemas.openxmlformats.org/officeDocument/2006/relationships/hyperlink" Target="http://www.ara.bme.hu/" TargetMode="External"/><Relationship Id="rId10" Type="http://schemas.openxmlformats.org/officeDocument/2006/relationships/hyperlink" Target="http://www.ara.bme.hu/lab" TargetMode="External"/><Relationship Id="rId4" Type="http://schemas.openxmlformats.org/officeDocument/2006/relationships/image" Target="../media/image4.jpeg"/><Relationship Id="rId9" Type="http://schemas.openxmlformats.org/officeDocument/2006/relationships/hyperlink" Target="http://www.ara.bme.hu/neptun/BMEGEATBM11/ENGLISH-cours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www.ara.bme.hu/lab" TargetMode="Externa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https://www.edu.gpk.bme.hu/"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7.wmf"/><Relationship Id="rId3" Type="http://schemas.openxmlformats.org/officeDocument/2006/relationships/notesSlide" Target="../notesSlides/notesSlide19.xml"/><Relationship Id="rId7" Type="http://schemas.openxmlformats.org/officeDocument/2006/relationships/image" Target="../media/image14.wmf"/><Relationship Id="rId12"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6.wmf"/><Relationship Id="rId5" Type="http://schemas.openxmlformats.org/officeDocument/2006/relationships/image" Target="../media/image7.jpeg"/><Relationship Id="rId10" Type="http://schemas.openxmlformats.org/officeDocument/2006/relationships/oleObject" Target="../embeddings/oleObject3.bin"/><Relationship Id="rId4" Type="http://schemas.openxmlformats.org/officeDocument/2006/relationships/image" Target="../media/image6.jpeg"/><Relationship Id="rId9" Type="http://schemas.openxmlformats.org/officeDocument/2006/relationships/image" Target="../media/image15.wmf"/></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oleObject" Target="../embeddings/oleObject5.bin"/><Relationship Id="rId3" Type="http://schemas.openxmlformats.org/officeDocument/2006/relationships/notesSlide" Target="../notesSlides/notesSlide20.xml"/><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slideLayout" Target="../slideLayouts/slideLayout13.xml"/><Relationship Id="rId16" Type="http://schemas.openxmlformats.org/officeDocument/2006/relationships/image" Target="../media/image29.png"/><Relationship Id="rId1" Type="http://schemas.openxmlformats.org/officeDocument/2006/relationships/vmlDrawing" Target="../drawings/vmlDrawing2.v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7.jpe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18.wmf"/><Relationship Id="rId4" Type="http://schemas.openxmlformats.org/officeDocument/2006/relationships/image" Target="../media/image6.jpeg"/><Relationship Id="rId9" Type="http://schemas.openxmlformats.org/officeDocument/2006/relationships/image" Target="../media/image22.png"/><Relationship Id="rId1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21.xml"/><Relationship Id="rId7" Type="http://schemas.openxmlformats.org/officeDocument/2006/relationships/image" Target="../media/image31.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2.wmf"/></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22.xml"/><Relationship Id="rId16" Type="http://schemas.openxmlformats.org/officeDocument/2006/relationships/image" Target="../media/image44.png"/><Relationship Id="rId1" Type="http://schemas.openxmlformats.org/officeDocument/2006/relationships/slideLayout" Target="../slideLayouts/slideLayout1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7.jpe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6.jpeg"/><Relationship Id="rId9" Type="http://schemas.openxmlformats.org/officeDocument/2006/relationships/image" Target="../media/image37.png"/><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48.wmf"/><Relationship Id="rId3" Type="http://schemas.openxmlformats.org/officeDocument/2006/relationships/notesSlide" Target="../notesSlides/notesSlide23.xml"/><Relationship Id="rId7" Type="http://schemas.openxmlformats.org/officeDocument/2006/relationships/image" Target="../media/image45.wmf"/><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47.wmf"/><Relationship Id="rId5" Type="http://schemas.openxmlformats.org/officeDocument/2006/relationships/image" Target="../media/image4.jpeg"/><Relationship Id="rId10" Type="http://schemas.openxmlformats.org/officeDocument/2006/relationships/oleObject" Target="../embeddings/oleObject10.bin"/><Relationship Id="rId4" Type="http://schemas.openxmlformats.org/officeDocument/2006/relationships/image" Target="../media/image1.png"/><Relationship Id="rId9" Type="http://schemas.openxmlformats.org/officeDocument/2006/relationships/image" Target="../media/image46.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52.wmf"/><Relationship Id="rId3" Type="http://schemas.openxmlformats.org/officeDocument/2006/relationships/notesSlide" Target="../notesSlides/notesSlide24.xml"/><Relationship Id="rId7" Type="http://schemas.openxmlformats.org/officeDocument/2006/relationships/image" Target="../media/image49.wmf"/><Relationship Id="rId12"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51.wmf"/><Relationship Id="rId5" Type="http://schemas.openxmlformats.org/officeDocument/2006/relationships/image" Target="../media/image4.jpeg"/><Relationship Id="rId10" Type="http://schemas.openxmlformats.org/officeDocument/2006/relationships/oleObject" Target="../embeddings/oleObject14.bin"/><Relationship Id="rId4" Type="http://schemas.openxmlformats.org/officeDocument/2006/relationships/image" Target="../media/image1.png"/><Relationship Id="rId9" Type="http://schemas.openxmlformats.org/officeDocument/2006/relationships/image" Target="../media/image50.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56.wmf"/><Relationship Id="rId3" Type="http://schemas.openxmlformats.org/officeDocument/2006/relationships/notesSlide" Target="../notesSlides/notesSlide25.xml"/><Relationship Id="rId7" Type="http://schemas.openxmlformats.org/officeDocument/2006/relationships/image" Target="../media/image53.wmf"/><Relationship Id="rId12"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6.bin"/><Relationship Id="rId11" Type="http://schemas.openxmlformats.org/officeDocument/2006/relationships/image" Target="../media/image55.wmf"/><Relationship Id="rId5" Type="http://schemas.openxmlformats.org/officeDocument/2006/relationships/image" Target="../media/image4.jpeg"/><Relationship Id="rId10" Type="http://schemas.openxmlformats.org/officeDocument/2006/relationships/oleObject" Target="../embeddings/oleObject18.bin"/><Relationship Id="rId4" Type="http://schemas.openxmlformats.org/officeDocument/2006/relationships/image" Target="../media/image1.png"/><Relationship Id="rId9" Type="http://schemas.openxmlformats.org/officeDocument/2006/relationships/image" Target="../media/image5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1476375" cy="6858000"/>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dirty="0"/>
          </a:p>
        </p:txBody>
      </p:sp>
      <p:grpSp>
        <p:nvGrpSpPr>
          <p:cNvPr id="3075" name="Group 3"/>
          <p:cNvGrpSpPr>
            <a:grpSpLocks/>
          </p:cNvGrpSpPr>
          <p:nvPr/>
        </p:nvGrpSpPr>
        <p:grpSpPr bwMode="auto">
          <a:xfrm>
            <a:off x="179388" y="260350"/>
            <a:ext cx="2368550" cy="2439988"/>
            <a:chOff x="113" y="164"/>
            <a:chExt cx="1492" cy="1537"/>
          </a:xfrm>
        </p:grpSpPr>
        <p:sp>
          <p:nvSpPr>
            <p:cNvPr id="3076" name="Rectangle 4"/>
            <p:cNvSpPr>
              <a:spLocks noChangeArrowheads="1"/>
            </p:cNvSpPr>
            <p:nvPr/>
          </p:nvSpPr>
          <p:spPr bwMode="auto">
            <a:xfrm>
              <a:off x="113" y="164"/>
              <a:ext cx="857" cy="1537"/>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dirty="0"/>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 y="209"/>
              <a:ext cx="1453" cy="14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078" name="Rectangle 6"/>
          <p:cNvSpPr>
            <a:spLocks noChangeArrowheads="1"/>
          </p:cNvSpPr>
          <p:nvPr/>
        </p:nvSpPr>
        <p:spPr bwMode="auto">
          <a:xfrm>
            <a:off x="2916238" y="1592263"/>
            <a:ext cx="5616575" cy="1633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b="0" dirty="0">
                <a:solidFill>
                  <a:srgbClr val="211579"/>
                </a:solidFill>
                <a:ea typeface="Droid Sans Fallback" charset="0"/>
                <a:cs typeface="Droid Sans Fallback" charset="0"/>
              </a:rPr>
              <a:t> </a:t>
            </a:r>
            <a:r>
              <a:rPr lang="hu-HU" sz="4000" b="0" dirty="0" err="1">
                <a:solidFill>
                  <a:srgbClr val="211579"/>
                </a:solidFill>
                <a:ea typeface="Droid Sans Fallback" charset="0"/>
                <a:cs typeface="Droid Sans Fallback" charset="0"/>
              </a:rPr>
              <a:t>Department</a:t>
            </a:r>
            <a:r>
              <a:rPr lang="hu-HU" sz="4000" b="0" dirty="0">
                <a:solidFill>
                  <a:srgbClr val="211579"/>
                </a:solidFill>
                <a:ea typeface="Droid Sans Fallback" charset="0"/>
                <a:cs typeface="Droid Sans Fallback" charset="0"/>
              </a:rPr>
              <a:t> of Fluid </a:t>
            </a:r>
            <a:r>
              <a:rPr lang="hu-HU" sz="4000" b="0" dirty="0" err="1" smtClean="0">
                <a:solidFill>
                  <a:srgbClr val="211579"/>
                </a:solidFill>
                <a:ea typeface="Droid Sans Fallback" charset="0"/>
                <a:cs typeface="Droid Sans Fallback" charset="0"/>
              </a:rPr>
              <a:t>Mechanics</a:t>
            </a:r>
            <a:endParaRPr lang="hu-HU" sz="4000" b="0" dirty="0" smtClean="0">
              <a:solidFill>
                <a:srgbClr val="211579"/>
              </a:solidFill>
              <a:ea typeface="Droid Sans Fallback" charset="0"/>
              <a:cs typeface="Droid Sans Fallback" charset="0"/>
            </a:endParaRP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2000" b="0" dirty="0" smtClean="0">
                <a:solidFill>
                  <a:srgbClr val="211579"/>
                </a:solidFill>
                <a:ea typeface="Droid Sans Fallback" charset="0"/>
                <a:cs typeface="Droid Sans Fallback" charset="0"/>
              </a:rPr>
              <a:t>www.ara.bme.hu</a:t>
            </a:r>
            <a:endParaRPr lang="hu-HU" sz="2000" b="0" dirty="0">
              <a:solidFill>
                <a:srgbClr val="211579"/>
              </a:solidFill>
              <a:ea typeface="Droid Sans Fallback" charset="0"/>
              <a:cs typeface="Droid Sans Fallback" charset="0"/>
            </a:endParaRPr>
          </a:p>
        </p:txBody>
      </p:sp>
      <p:sp>
        <p:nvSpPr>
          <p:cNvPr id="3079" name="Line 7"/>
          <p:cNvSpPr>
            <a:spLocks noChangeShapeType="1"/>
          </p:cNvSpPr>
          <p:nvPr/>
        </p:nvSpPr>
        <p:spPr bwMode="auto">
          <a:xfrm>
            <a:off x="2771775" y="1484313"/>
            <a:ext cx="5761038" cy="1587"/>
          </a:xfrm>
          <a:prstGeom prst="line">
            <a:avLst/>
          </a:prstGeom>
          <a:noFill/>
          <a:ln w="38160">
            <a:solidFill>
              <a:srgbClr val="00007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080" name="Rectangle 8"/>
          <p:cNvSpPr>
            <a:spLocks noChangeArrowheads="1"/>
          </p:cNvSpPr>
          <p:nvPr/>
        </p:nvSpPr>
        <p:spPr bwMode="auto">
          <a:xfrm>
            <a:off x="174625" y="6308725"/>
            <a:ext cx="1034555" cy="556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000" b="0" dirty="0" smtClean="0">
                <a:solidFill>
                  <a:srgbClr val="FFFFFF"/>
                </a:solidFill>
                <a:latin typeface="Arial" charset="0"/>
                <a:ea typeface="Droid Sans Fallback" charset="0"/>
                <a:cs typeface="Droid Sans Fallback" charset="0"/>
              </a:rPr>
              <a:t>2021</a:t>
            </a:r>
            <a:endParaRPr lang="hu-HU" sz="3000" b="0" dirty="0">
              <a:solidFill>
                <a:srgbClr val="FFFFFF"/>
              </a:solidFill>
              <a:latin typeface="Arial" charset="0"/>
              <a:ea typeface="Droid Sans Fallback" charset="0"/>
              <a:cs typeface="Droid Sans Fallback" charset="0"/>
            </a:endParaRPr>
          </a:p>
        </p:txBody>
      </p:sp>
      <p:grpSp>
        <p:nvGrpSpPr>
          <p:cNvPr id="3081" name="Group 9"/>
          <p:cNvGrpSpPr>
            <a:grpSpLocks/>
          </p:cNvGrpSpPr>
          <p:nvPr/>
        </p:nvGrpSpPr>
        <p:grpSpPr bwMode="auto">
          <a:xfrm>
            <a:off x="3052763" y="290513"/>
            <a:ext cx="5327650" cy="928687"/>
            <a:chOff x="1923" y="183"/>
            <a:chExt cx="3356" cy="585"/>
          </a:xfrm>
        </p:grpSpPr>
        <p:pic>
          <p:nvPicPr>
            <p:cNvPr id="3082" name="Picture 10"/>
            <p:cNvPicPr>
              <a:picLocks noChangeAspect="1" noChangeArrowheads="1"/>
            </p:cNvPicPr>
            <p:nvPr/>
          </p:nvPicPr>
          <p:blipFill>
            <a:blip r:embed="rId5">
              <a:lum bright="80000"/>
              <a:extLst>
                <a:ext uri="{28A0092B-C50C-407E-A947-70E740481C1C}">
                  <a14:useLocalDpi xmlns:a14="http://schemas.microsoft.com/office/drawing/2010/main" val="0"/>
                </a:ext>
              </a:extLst>
            </a:blip>
            <a:srcRect/>
            <a:stretch>
              <a:fillRect/>
            </a:stretch>
          </p:blipFill>
          <p:spPr bwMode="auto">
            <a:xfrm>
              <a:off x="1923" y="183"/>
              <a:ext cx="3356" cy="585"/>
            </a:xfrm>
            <a:prstGeom prst="rect">
              <a:avLst/>
            </a:prstGeom>
            <a:solidFill>
              <a:srgbClr val="FFFFFF"/>
            </a:solidFill>
            <a:ln w="9360">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3" name="Text Box 11"/>
            <p:cNvSpPr txBox="1">
              <a:spLocks noChangeArrowheads="1"/>
            </p:cNvSpPr>
            <p:nvPr/>
          </p:nvSpPr>
          <p:spPr bwMode="auto">
            <a:xfrm>
              <a:off x="1923" y="183"/>
              <a:ext cx="3356" cy="5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
        <p:nvSpPr>
          <p:cNvPr id="3084" name="Rectangle 12"/>
          <p:cNvSpPr>
            <a:spLocks noChangeArrowheads="1"/>
          </p:cNvSpPr>
          <p:nvPr/>
        </p:nvSpPr>
        <p:spPr bwMode="auto">
          <a:xfrm>
            <a:off x="2700338" y="639763"/>
            <a:ext cx="6048375"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211579"/>
                </a:solidFill>
                <a:ea typeface="Droid Sans Fallback" charset="0"/>
                <a:cs typeface="Droid Sans Fallback" charset="0"/>
              </a:rPr>
              <a:t>Budapest</a:t>
            </a:r>
            <a:r>
              <a:rPr lang="hu-HU" sz="2000" b="0">
                <a:solidFill>
                  <a:srgbClr val="211579"/>
                </a:solidFill>
                <a:ea typeface="Droid Sans Fallback" charset="0"/>
                <a:cs typeface="Droid Sans Fallback" charset="0"/>
              </a:rPr>
              <a:t>i University of Technology and Economics</a:t>
            </a:r>
          </a:p>
        </p:txBody>
      </p:sp>
      <p:sp>
        <p:nvSpPr>
          <p:cNvPr id="16" name="Text Box 2"/>
          <p:cNvSpPr txBox="1">
            <a:spLocks noChangeArrowheads="1"/>
          </p:cNvSpPr>
          <p:nvPr/>
        </p:nvSpPr>
        <p:spPr bwMode="auto">
          <a:xfrm>
            <a:off x="2286793" y="3645024"/>
            <a:ext cx="6875463" cy="13698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ctr">
              <a:buClrTx/>
              <a:buFontTx/>
              <a:buNone/>
            </a:pPr>
            <a:r>
              <a:rPr lang="hu-HU" sz="2000" b="0" dirty="0" err="1">
                <a:solidFill>
                  <a:srgbClr val="211579"/>
                </a:solidFill>
                <a:latin typeface="Bookman Old Style" pitchFamily="18" charset="0"/>
              </a:rPr>
              <a:t>Pre-measurement</a:t>
            </a:r>
            <a:r>
              <a:rPr lang="hu-HU" sz="2000" b="0" dirty="0">
                <a:solidFill>
                  <a:srgbClr val="211579"/>
                </a:solidFill>
                <a:latin typeface="Bookman Old Style" pitchFamily="18" charset="0"/>
              </a:rPr>
              <a:t> </a:t>
            </a:r>
            <a:r>
              <a:rPr lang="hu-HU" sz="2000" b="0" dirty="0" err="1">
                <a:solidFill>
                  <a:srgbClr val="211579"/>
                </a:solidFill>
                <a:latin typeface="Bookman Old Style" pitchFamily="18" charset="0"/>
              </a:rPr>
              <a:t>class</a:t>
            </a:r>
            <a:r>
              <a:rPr lang="hu-HU" sz="2000" b="0" dirty="0">
                <a:solidFill>
                  <a:srgbClr val="211579"/>
                </a:solidFill>
                <a:latin typeface="Bookman Old Style" pitchFamily="18" charset="0"/>
              </a:rPr>
              <a:t> I</a:t>
            </a:r>
            <a:r>
              <a:rPr lang="hu-HU" sz="2000" b="0" dirty="0" smtClean="0">
                <a:solidFill>
                  <a:srgbClr val="211579"/>
                </a:solidFill>
                <a:latin typeface="Bookman Old Style" pitchFamily="18" charset="0"/>
              </a:rPr>
              <a:t>.</a:t>
            </a:r>
          </a:p>
          <a:p>
            <a:pPr algn="ctr">
              <a:buClrTx/>
              <a:buFontTx/>
              <a:buNone/>
            </a:pPr>
            <a:r>
              <a:rPr lang="hu-HU" sz="2000" b="0" dirty="0" smtClean="0">
                <a:solidFill>
                  <a:srgbClr val="211579"/>
                </a:solidFill>
                <a:latin typeface="Bookman Old Style" pitchFamily="18" charset="0"/>
              </a:rPr>
              <a:t>Esztella </a:t>
            </a:r>
            <a:r>
              <a:rPr lang="hu-HU" sz="2000" b="0" dirty="0" smtClean="0">
                <a:solidFill>
                  <a:srgbClr val="211579"/>
                </a:solidFill>
                <a:latin typeface="Bookman Old Style" pitchFamily="18" charset="0"/>
              </a:rPr>
              <a:t>BALLA, PhD </a:t>
            </a:r>
            <a:r>
              <a:rPr lang="hu-HU" sz="2000" b="0" i="1" u="sng" dirty="0" smtClean="0">
                <a:solidFill>
                  <a:srgbClr val="211579"/>
                </a:solidFill>
                <a:latin typeface="Bookman Old Style" pitchFamily="18" charset="0"/>
                <a:hlinkClick r:id="rId6"/>
              </a:rPr>
              <a:t>balla@ara.bme.hu</a:t>
            </a:r>
            <a:endParaRPr lang="hu-HU" sz="2000" b="0" i="1" u="sng" dirty="0" smtClean="0">
              <a:solidFill>
                <a:srgbClr val="211579"/>
              </a:solidFill>
              <a:latin typeface="Bookman Old Style" pitchFamily="18" charset="0"/>
            </a:endParaRPr>
          </a:p>
          <a:p>
            <a:pPr algn="ctr">
              <a:buClrTx/>
              <a:buFontTx/>
              <a:buNone/>
            </a:pPr>
            <a:r>
              <a:rPr lang="hu-HU" sz="2000" b="0" dirty="0" smtClean="0">
                <a:solidFill>
                  <a:srgbClr val="211579"/>
                </a:solidFill>
                <a:latin typeface="Bookman Old Style" pitchFamily="18" charset="0"/>
              </a:rPr>
              <a:t>If you have any questions, contact me!</a:t>
            </a:r>
            <a:endParaRPr lang="hu-HU" sz="2000" b="0" dirty="0">
              <a:solidFill>
                <a:srgbClr val="211579"/>
              </a:solidFill>
              <a:latin typeface="Bookman Old Style" pitchFamily="18" charset="0"/>
            </a:endParaRPr>
          </a:p>
        </p:txBody>
      </p:sp>
    </p:spTree>
    <p:extLst>
      <p:ext uri="{BB962C8B-B14F-4D97-AF65-F5344CB8AC3E}">
        <p14:creationId xmlns:p14="http://schemas.microsoft.com/office/powerpoint/2010/main" val="3821651517"/>
      </p:ext>
    </p:extLst>
  </p:cSld>
  <p:clrMapOvr>
    <a:masterClrMapping/>
  </p:clrMapOvr>
  <p:transition advTm="209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 name="Group 1"/>
          <p:cNvGrpSpPr>
            <a:grpSpLocks/>
          </p:cNvGrpSpPr>
          <p:nvPr/>
        </p:nvGrpSpPr>
        <p:grpSpPr bwMode="auto">
          <a:xfrm>
            <a:off x="0" y="0"/>
            <a:ext cx="819150" cy="6850063"/>
            <a:chOff x="0" y="0"/>
            <a:chExt cx="516" cy="4315"/>
          </a:xfrm>
        </p:grpSpPr>
        <p:sp>
          <p:nvSpPr>
            <p:cNvPr id="409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409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10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General information</a:t>
            </a:r>
          </a:p>
        </p:txBody>
      </p:sp>
      <p:sp>
        <p:nvSpPr>
          <p:cNvPr id="410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4103" name="Text Box 7"/>
          <p:cNvSpPr txBox="1">
            <a:spLocks noChangeArrowheads="1"/>
          </p:cNvSpPr>
          <p:nvPr/>
        </p:nvSpPr>
        <p:spPr bwMode="auto">
          <a:xfrm>
            <a:off x="971550" y="576263"/>
            <a:ext cx="7848600" cy="435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marL="0" indent="0">
              <a:spcBef>
                <a:spcPts val="1000"/>
              </a:spcBef>
              <a:buClr>
                <a:srgbClr val="333399"/>
              </a:buClr>
            </a:pPr>
            <a:r>
              <a:rPr lang="hu-HU" sz="2000" b="0" dirty="0" err="1" smtClean="0">
                <a:solidFill>
                  <a:srgbClr val="333399"/>
                </a:solidFill>
              </a:rPr>
              <a:t>Dear</a:t>
            </a:r>
            <a:r>
              <a:rPr lang="hu-HU" sz="2000" b="0" dirty="0" smtClean="0">
                <a:solidFill>
                  <a:srgbClr val="333399"/>
                </a:solidFill>
              </a:rPr>
              <a:t> BME Citizen!</a:t>
            </a:r>
          </a:p>
          <a:p>
            <a:pPr marL="0" indent="0">
              <a:spcBef>
                <a:spcPts val="1000"/>
              </a:spcBef>
              <a:buClr>
                <a:srgbClr val="333399"/>
              </a:buClr>
            </a:pPr>
            <a:r>
              <a:rPr lang="en-US" sz="2000" b="0" dirty="0">
                <a:solidFill>
                  <a:srgbClr val="333399"/>
                </a:solidFill>
              </a:rPr>
              <a:t>After nearly one and a half years, we finally have the opportunity for an entirely in-person education and meeting of students and instructors. An essential condition for safe, </a:t>
            </a:r>
            <a:r>
              <a:rPr lang="en-US" sz="2000" b="0" dirty="0" smtClean="0">
                <a:solidFill>
                  <a:srgbClr val="333399"/>
                </a:solidFill>
              </a:rPr>
              <a:t>low-risk</a:t>
            </a:r>
            <a:r>
              <a:rPr lang="hu-HU" sz="2000" b="0" dirty="0" smtClean="0">
                <a:solidFill>
                  <a:srgbClr val="333399"/>
                </a:solidFill>
              </a:rPr>
              <a:t>,</a:t>
            </a:r>
            <a:r>
              <a:rPr lang="en-US" sz="2000" b="0" dirty="0" smtClean="0">
                <a:solidFill>
                  <a:srgbClr val="333399"/>
                </a:solidFill>
              </a:rPr>
              <a:t> </a:t>
            </a:r>
            <a:r>
              <a:rPr lang="en-US" sz="2000" b="0" dirty="0">
                <a:solidFill>
                  <a:srgbClr val="333399"/>
                </a:solidFill>
              </a:rPr>
              <a:t>in-person education is that all colleagues have adequate protection against the new coronavirus. In favor of the mutual responsibility and the defense of human health and life, we ask everyone to take the opportunity of vaccination, help the safe, in-person education. According to the forecasts with the appearance of the fourth wave, epidemiological restrictions are planned. Early vaccination is vital to maintain in-person education and be able to provide access to it to everyone</a:t>
            </a:r>
            <a:r>
              <a:rPr lang="en-US" sz="2000" b="0" dirty="0" smtClean="0">
                <a:solidFill>
                  <a:srgbClr val="333399"/>
                </a:solidFill>
              </a:rPr>
              <a:t>.</a:t>
            </a:r>
            <a:endParaRPr lang="hu-HU" sz="2000" b="0" dirty="0" smtClean="0">
              <a:solidFill>
                <a:srgbClr val="333399"/>
              </a:solidFill>
            </a:endParaRPr>
          </a:p>
          <a:p>
            <a:pPr marL="0" indent="0">
              <a:spcBef>
                <a:spcPts val="1000"/>
              </a:spcBef>
              <a:buClr>
                <a:srgbClr val="333399"/>
              </a:buClr>
            </a:pPr>
            <a:r>
              <a:rPr lang="hu-HU" sz="2000" b="0" dirty="0" smtClean="0">
                <a:solidFill>
                  <a:srgbClr val="333399"/>
                </a:solidFill>
              </a:rPr>
              <a:t>(</a:t>
            </a:r>
            <a:r>
              <a:rPr lang="hu-HU" sz="2000" b="0" dirty="0" err="1" smtClean="0">
                <a:solidFill>
                  <a:srgbClr val="333399"/>
                </a:solidFill>
              </a:rPr>
              <a:t>Own</a:t>
            </a:r>
            <a:r>
              <a:rPr lang="hu-HU" sz="2000" b="0" dirty="0" smtClean="0">
                <a:solidFill>
                  <a:srgbClr val="333399"/>
                </a:solidFill>
              </a:rPr>
              <a:t> </a:t>
            </a:r>
            <a:r>
              <a:rPr lang="hu-HU" sz="2000" b="0" dirty="0" err="1" smtClean="0">
                <a:solidFill>
                  <a:srgbClr val="333399"/>
                </a:solidFill>
              </a:rPr>
              <a:t>translation</a:t>
            </a:r>
            <a:r>
              <a:rPr lang="hu-HU" sz="2000" b="0" dirty="0" smtClean="0">
                <a:solidFill>
                  <a:srgbClr val="333399"/>
                </a:solidFill>
              </a:rPr>
              <a:t> </a:t>
            </a:r>
            <a:r>
              <a:rPr lang="hu-HU" sz="2000" b="0" dirty="0">
                <a:solidFill>
                  <a:srgbClr val="333399"/>
                </a:solidFill>
              </a:rPr>
              <a:t>of University </a:t>
            </a:r>
            <a:r>
              <a:rPr lang="hu-HU" sz="2000" b="0" dirty="0" err="1" smtClean="0">
                <a:solidFill>
                  <a:srgbClr val="333399"/>
                </a:solidFill>
              </a:rPr>
              <a:t>communique</a:t>
            </a:r>
            <a:r>
              <a:rPr lang="hu-HU" sz="2000" b="0" dirty="0" smtClean="0">
                <a:solidFill>
                  <a:srgbClr val="333399"/>
                </a:solidFill>
              </a:rPr>
              <a:t>)</a:t>
            </a:r>
            <a:endParaRPr lang="hu-HU" sz="2000" b="0" dirty="0" smtClean="0">
              <a:solidFill>
                <a:srgbClr val="333399"/>
              </a:solidFill>
            </a:endParaRPr>
          </a:p>
        </p:txBody>
      </p:sp>
    </p:spTree>
    <p:extLst>
      <p:ext uri="{BB962C8B-B14F-4D97-AF65-F5344CB8AC3E}">
        <p14:creationId xmlns:p14="http://schemas.microsoft.com/office/powerpoint/2010/main" val="12339583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 name="Group 1"/>
          <p:cNvGrpSpPr>
            <a:grpSpLocks/>
          </p:cNvGrpSpPr>
          <p:nvPr/>
        </p:nvGrpSpPr>
        <p:grpSpPr bwMode="auto">
          <a:xfrm>
            <a:off x="0" y="0"/>
            <a:ext cx="819150" cy="6850063"/>
            <a:chOff x="0" y="0"/>
            <a:chExt cx="516" cy="4315"/>
          </a:xfrm>
        </p:grpSpPr>
        <p:sp>
          <p:nvSpPr>
            <p:cNvPr id="409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409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10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General information</a:t>
            </a:r>
          </a:p>
        </p:txBody>
      </p:sp>
      <p:sp>
        <p:nvSpPr>
          <p:cNvPr id="410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4103" name="Text Box 7"/>
          <p:cNvSpPr txBox="1">
            <a:spLocks noChangeArrowheads="1"/>
          </p:cNvSpPr>
          <p:nvPr/>
        </p:nvSpPr>
        <p:spPr bwMode="auto">
          <a:xfrm>
            <a:off x="971550" y="576263"/>
            <a:ext cx="7848600" cy="5947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000"/>
              </a:spcBef>
              <a:buClr>
                <a:srgbClr val="333399"/>
              </a:buClr>
              <a:buFont typeface="Huni_Quorum Medium BT" pitchFamily="34" charset="-18"/>
              <a:buChar char="•"/>
            </a:pPr>
            <a:r>
              <a:rPr lang="en-US" sz="1600" b="0" dirty="0">
                <a:solidFill>
                  <a:srgbClr val="333399"/>
                </a:solidFill>
              </a:rPr>
              <a:t>Department webpage: </a:t>
            </a:r>
            <a:r>
              <a:rPr lang="en-US" sz="1600" dirty="0">
                <a:solidFill>
                  <a:srgbClr val="333399"/>
                </a:solidFill>
                <a:hlinkClick r:id="rId5"/>
              </a:rPr>
              <a:t>www.ara.bme.hu</a:t>
            </a:r>
            <a:endParaRPr lang="en-US" sz="1600" dirty="0">
              <a:solidFill>
                <a:srgbClr val="333399"/>
              </a:solidFill>
            </a:endParaRPr>
          </a:p>
          <a:p>
            <a:pPr>
              <a:spcBef>
                <a:spcPts val="1000"/>
              </a:spcBef>
              <a:buClr>
                <a:srgbClr val="333399"/>
              </a:buClr>
              <a:buFont typeface="Huni_Quorum Medium BT" pitchFamily="34" charset="-18"/>
              <a:buChar char="•"/>
            </a:pPr>
            <a:r>
              <a:rPr lang="en-US" sz="1600" b="0" dirty="0">
                <a:solidFill>
                  <a:srgbClr val="333399"/>
                </a:solidFill>
              </a:rPr>
              <a:t>Student information page: </a:t>
            </a:r>
            <a:r>
              <a:rPr lang="en-US" sz="1600" dirty="0" smtClean="0">
                <a:solidFill>
                  <a:srgbClr val="333399"/>
                </a:solidFill>
                <a:hlinkClick r:id="rId6"/>
              </a:rPr>
              <a:t>www.</a:t>
            </a:r>
            <a:r>
              <a:rPr lang="hu-HU" sz="1600" dirty="0" smtClean="0">
                <a:solidFill>
                  <a:srgbClr val="333399"/>
                </a:solidFill>
                <a:hlinkClick r:id="rId6"/>
              </a:rPr>
              <a:t>edu.gpk.bme.hu</a:t>
            </a:r>
            <a:endParaRPr lang="en-US" sz="1600" dirty="0">
              <a:solidFill>
                <a:srgbClr val="333399"/>
              </a:solidFill>
            </a:endParaRPr>
          </a:p>
          <a:p>
            <a:pPr>
              <a:spcBef>
                <a:spcPts val="1000"/>
              </a:spcBef>
              <a:buClrTx/>
              <a:buFontTx/>
              <a:buNone/>
            </a:pPr>
            <a:r>
              <a:rPr lang="en-US" sz="1600" b="0" dirty="0">
                <a:solidFill>
                  <a:srgbClr val="333399"/>
                </a:solidFill>
              </a:rPr>
              <a:t>	</a:t>
            </a:r>
            <a:r>
              <a:rPr lang="en-US" sz="1600" b="0" dirty="0" smtClean="0">
                <a:solidFill>
                  <a:srgbClr val="333399"/>
                </a:solidFill>
              </a:rPr>
              <a:t>(test </a:t>
            </a:r>
            <a:r>
              <a:rPr lang="en-US" sz="1600" b="0" dirty="0">
                <a:solidFill>
                  <a:srgbClr val="333399"/>
                </a:solidFill>
              </a:rPr>
              <a:t>scores, </a:t>
            </a:r>
            <a:r>
              <a:rPr lang="hu-HU" sz="1600" b="0" dirty="0" err="1" smtClean="0">
                <a:solidFill>
                  <a:srgbClr val="333399"/>
                </a:solidFill>
              </a:rPr>
              <a:t>report</a:t>
            </a:r>
            <a:r>
              <a:rPr lang="hu-HU" sz="1600" b="0" dirty="0" smtClean="0">
                <a:solidFill>
                  <a:srgbClr val="333399"/>
                </a:solidFill>
              </a:rPr>
              <a:t> and </a:t>
            </a:r>
            <a:r>
              <a:rPr lang="hu-HU" sz="1600" b="0" dirty="0" err="1" smtClean="0">
                <a:solidFill>
                  <a:srgbClr val="333399"/>
                </a:solidFill>
              </a:rPr>
              <a:t>presentation</a:t>
            </a:r>
            <a:r>
              <a:rPr lang="hu-HU" sz="1600" b="0" dirty="0" smtClean="0">
                <a:solidFill>
                  <a:srgbClr val="333399"/>
                </a:solidFill>
              </a:rPr>
              <a:t> </a:t>
            </a:r>
            <a:r>
              <a:rPr lang="hu-HU" sz="1600" b="0" dirty="0" err="1" smtClean="0">
                <a:solidFill>
                  <a:srgbClr val="333399"/>
                </a:solidFill>
              </a:rPr>
              <a:t>upload</a:t>
            </a:r>
            <a:r>
              <a:rPr lang="hu-HU" sz="1600" b="0" dirty="0" smtClean="0">
                <a:solidFill>
                  <a:srgbClr val="333399"/>
                </a:solidFill>
              </a:rPr>
              <a:t> </a:t>
            </a:r>
            <a:r>
              <a:rPr lang="en-US" sz="1600" b="0" dirty="0" smtClean="0">
                <a:solidFill>
                  <a:srgbClr val="333399"/>
                </a:solidFill>
              </a:rPr>
              <a:t>etc.)</a:t>
            </a:r>
            <a:endParaRPr lang="hu-HU" sz="1600" b="0" dirty="0">
              <a:solidFill>
                <a:srgbClr val="333399"/>
              </a:solidFill>
            </a:endParaRPr>
          </a:p>
          <a:p>
            <a:pPr>
              <a:spcBef>
                <a:spcPts val="1000"/>
              </a:spcBef>
              <a:buClrTx/>
              <a:buFont typeface="Arial" panose="020B0604020202020204" pitchFamily="34" charset="0"/>
              <a:buChar char="•"/>
            </a:pPr>
            <a:r>
              <a:rPr lang="hu-HU" sz="1600" b="0" dirty="0" smtClean="0">
                <a:solidFill>
                  <a:srgbClr val="333399"/>
                </a:solidFill>
              </a:rPr>
              <a:t>Subject webpage</a:t>
            </a:r>
            <a:r>
              <a:rPr lang="hu-HU" sz="1600" b="0" dirty="0">
                <a:solidFill>
                  <a:srgbClr val="333399"/>
                </a:solidFill>
              </a:rPr>
              <a:t>: </a:t>
            </a:r>
            <a:r>
              <a:rPr lang="hu-HU" sz="1600" b="0" dirty="0">
                <a:solidFill>
                  <a:srgbClr val="333399"/>
                </a:solidFill>
                <a:hlinkClick r:id="rId7"/>
              </a:rPr>
              <a:t>http://www.ara.bme.hu/neptun/BMEGEATAG11/ENGLISH_course</a:t>
            </a:r>
            <a:r>
              <a:rPr lang="hu-HU" sz="1600" b="0" dirty="0" smtClean="0">
                <a:solidFill>
                  <a:srgbClr val="333399"/>
                </a:solidFill>
                <a:hlinkClick r:id="rId7"/>
              </a:rPr>
              <a:t>/</a:t>
            </a:r>
            <a:br>
              <a:rPr lang="hu-HU" sz="1600" b="0" dirty="0" smtClean="0">
                <a:solidFill>
                  <a:srgbClr val="333399"/>
                </a:solidFill>
                <a:hlinkClick r:id="rId7"/>
              </a:rPr>
            </a:br>
            <a:r>
              <a:rPr lang="hu-HU" sz="1600" b="0" dirty="0" smtClean="0">
                <a:solidFill>
                  <a:srgbClr val="333399"/>
                </a:solidFill>
                <a:hlinkClick r:id="rId8"/>
              </a:rPr>
              <a:t>http</a:t>
            </a:r>
            <a:r>
              <a:rPr lang="hu-HU" sz="1600" b="0" dirty="0">
                <a:solidFill>
                  <a:srgbClr val="333399"/>
                </a:solidFill>
                <a:hlinkClick r:id="rId8"/>
              </a:rPr>
              <a:t>://www.ara.bme.hu/neptun/BMEGEATBG11/ENGLISH_course/</a:t>
            </a:r>
            <a:br>
              <a:rPr lang="hu-HU" sz="1600" b="0" dirty="0">
                <a:solidFill>
                  <a:srgbClr val="333399"/>
                </a:solidFill>
                <a:hlinkClick r:id="rId8"/>
              </a:rPr>
            </a:br>
            <a:r>
              <a:rPr lang="hu-HU" sz="1600" b="0" dirty="0">
                <a:solidFill>
                  <a:srgbClr val="333399"/>
                </a:solidFill>
                <a:hlinkClick r:id="rId9"/>
              </a:rPr>
              <a:t>http://www.ara.bme.hu/neptun/BMEGEATBM11/ENGLISH-course/</a:t>
            </a:r>
            <a:endParaRPr lang="hu-HU" sz="1600" b="0" dirty="0" smtClean="0">
              <a:solidFill>
                <a:srgbClr val="333399"/>
              </a:solidFill>
            </a:endParaRPr>
          </a:p>
          <a:p>
            <a:pPr>
              <a:spcBef>
                <a:spcPts val="1000"/>
              </a:spcBef>
              <a:buClrTx/>
              <a:buFont typeface="Arial" panose="020B0604020202020204" pitchFamily="34" charset="0"/>
              <a:buChar char="•"/>
            </a:pPr>
            <a:r>
              <a:rPr lang="hu-HU" sz="1600" b="0" dirty="0" smtClean="0">
                <a:solidFill>
                  <a:srgbClr val="333399"/>
                </a:solidFill>
              </a:rPr>
              <a:t>Laboratory webpage (materials, control tools): </a:t>
            </a:r>
            <a:r>
              <a:rPr lang="hu-HU" sz="1600" b="0" dirty="0" smtClean="0">
                <a:solidFill>
                  <a:srgbClr val="333399"/>
                </a:solidFill>
                <a:hlinkClick r:id="rId10"/>
              </a:rPr>
              <a:t>www.ara.bme.hu/lab</a:t>
            </a:r>
            <a:endParaRPr lang="hu-HU" sz="1600" b="0" dirty="0">
              <a:solidFill>
                <a:srgbClr val="333399"/>
              </a:solidFill>
            </a:endParaRPr>
          </a:p>
          <a:p>
            <a:pPr>
              <a:spcBef>
                <a:spcPts val="1000"/>
              </a:spcBef>
              <a:buClrTx/>
              <a:buFont typeface="Arial" panose="020B0604020202020204" pitchFamily="34" charset="0"/>
              <a:buChar char="•"/>
            </a:pPr>
            <a:r>
              <a:rPr lang="hu-HU" sz="1600" dirty="0" smtClean="0">
                <a:solidFill>
                  <a:srgbClr val="333399"/>
                </a:solidFill>
              </a:rPr>
              <a:t>Schedule</a:t>
            </a:r>
            <a:endParaRPr lang="en-US" sz="1600" dirty="0">
              <a:solidFill>
                <a:srgbClr val="333399"/>
              </a:solidFill>
            </a:endParaRPr>
          </a:p>
          <a:p>
            <a:pPr lvl="1">
              <a:spcBef>
                <a:spcPts val="1000"/>
              </a:spcBef>
              <a:buClrTx/>
              <a:buFont typeface="Arial" panose="020B0604020202020204" pitchFamily="34" charset="0"/>
              <a:buChar char="•"/>
            </a:pPr>
            <a:r>
              <a:rPr lang="hu-HU" sz="1600" b="0" dirty="0" smtClean="0">
                <a:solidFill>
                  <a:srgbClr val="333399"/>
                </a:solidFill>
              </a:rPr>
              <a:t>1. </a:t>
            </a:r>
            <a:r>
              <a:rPr lang="hu-HU" sz="1600" b="0" dirty="0" err="1" smtClean="0">
                <a:solidFill>
                  <a:srgbClr val="333399"/>
                </a:solidFill>
              </a:rPr>
              <a:t>occasion</a:t>
            </a:r>
            <a:r>
              <a:rPr lang="hu-HU" sz="1600" b="0" dirty="0" smtClean="0">
                <a:solidFill>
                  <a:srgbClr val="333399"/>
                </a:solidFill>
              </a:rPr>
              <a:t> (2nd </a:t>
            </a:r>
            <a:r>
              <a:rPr lang="hu-HU" sz="1600" b="0" dirty="0" err="1" smtClean="0">
                <a:solidFill>
                  <a:srgbClr val="333399"/>
                </a:solidFill>
              </a:rPr>
              <a:t>week</a:t>
            </a:r>
            <a:r>
              <a:rPr lang="hu-HU" sz="1600" b="0" dirty="0" smtClean="0">
                <a:solidFill>
                  <a:srgbClr val="333399"/>
                </a:solidFill>
              </a:rPr>
              <a:t>): </a:t>
            </a:r>
            <a:r>
              <a:rPr lang="hu-HU" sz="1600" b="0" dirty="0" err="1" smtClean="0">
                <a:solidFill>
                  <a:srgbClr val="333399"/>
                </a:solidFill>
              </a:rPr>
              <a:t>general</a:t>
            </a:r>
            <a:r>
              <a:rPr lang="hu-HU" sz="1600" b="0" dirty="0" smtClean="0">
                <a:solidFill>
                  <a:srgbClr val="333399"/>
                </a:solidFill>
              </a:rPr>
              <a:t> </a:t>
            </a:r>
            <a:r>
              <a:rPr lang="hu-HU" sz="1600" b="0" dirty="0" err="1" smtClean="0">
                <a:solidFill>
                  <a:srgbClr val="333399"/>
                </a:solidFill>
              </a:rPr>
              <a:t>info</a:t>
            </a:r>
            <a:r>
              <a:rPr lang="hu-HU" sz="1600" b="0" dirty="0" smtClean="0">
                <a:solidFill>
                  <a:srgbClr val="333399"/>
                </a:solidFill>
              </a:rPr>
              <a:t>, </a:t>
            </a:r>
            <a:r>
              <a:rPr lang="hu-HU" sz="1600" b="0" dirty="0" err="1" smtClean="0">
                <a:solidFill>
                  <a:srgbClr val="333399"/>
                </a:solidFill>
              </a:rPr>
              <a:t>measurement</a:t>
            </a:r>
            <a:r>
              <a:rPr lang="hu-HU" sz="1600" b="0" dirty="0" smtClean="0">
                <a:solidFill>
                  <a:srgbClr val="333399"/>
                </a:solidFill>
              </a:rPr>
              <a:t> </a:t>
            </a:r>
            <a:r>
              <a:rPr lang="hu-HU" sz="1600" b="0" dirty="0" err="1" smtClean="0">
                <a:solidFill>
                  <a:srgbClr val="333399"/>
                </a:solidFill>
              </a:rPr>
              <a:t>uncertainty</a:t>
            </a:r>
            <a:endParaRPr lang="hu-HU" sz="1600" b="0" dirty="0" smtClean="0">
              <a:solidFill>
                <a:srgbClr val="333399"/>
              </a:solidFill>
            </a:endParaRPr>
          </a:p>
          <a:p>
            <a:pPr lvl="1">
              <a:spcBef>
                <a:spcPts val="1000"/>
              </a:spcBef>
              <a:buClrTx/>
              <a:buFont typeface="Arial" panose="020B0604020202020204" pitchFamily="34" charset="0"/>
              <a:buChar char="•"/>
            </a:pPr>
            <a:r>
              <a:rPr lang="hu-HU" sz="1600" b="0" dirty="0" smtClean="0">
                <a:solidFill>
                  <a:srgbClr val="333399"/>
                </a:solidFill>
              </a:rPr>
              <a:t>2. </a:t>
            </a:r>
            <a:r>
              <a:rPr lang="hu-HU" sz="1600" b="0" dirty="0" err="1" smtClean="0">
                <a:solidFill>
                  <a:srgbClr val="333399"/>
                </a:solidFill>
              </a:rPr>
              <a:t>occasion</a:t>
            </a:r>
            <a:r>
              <a:rPr lang="hu-HU" sz="1600" b="0" dirty="0" smtClean="0">
                <a:solidFill>
                  <a:srgbClr val="333399"/>
                </a:solidFill>
              </a:rPr>
              <a:t> (4th </a:t>
            </a:r>
            <a:r>
              <a:rPr lang="hu-HU" sz="1600" b="0" dirty="0" err="1" smtClean="0">
                <a:solidFill>
                  <a:srgbClr val="333399"/>
                </a:solidFill>
              </a:rPr>
              <a:t>week</a:t>
            </a:r>
            <a:r>
              <a:rPr lang="hu-HU" sz="1600" b="0" dirty="0" smtClean="0">
                <a:solidFill>
                  <a:srgbClr val="333399"/>
                </a:solidFill>
              </a:rPr>
              <a:t>): </a:t>
            </a:r>
            <a:r>
              <a:rPr lang="hu-HU" sz="1600" b="0" dirty="0" err="1" smtClean="0">
                <a:solidFill>
                  <a:srgbClr val="333399"/>
                </a:solidFill>
              </a:rPr>
              <a:t>measurement</a:t>
            </a:r>
            <a:r>
              <a:rPr lang="hu-HU" sz="1600" b="0" dirty="0" smtClean="0">
                <a:solidFill>
                  <a:srgbClr val="333399"/>
                </a:solidFill>
              </a:rPr>
              <a:t> </a:t>
            </a:r>
            <a:r>
              <a:rPr lang="hu-HU" sz="1600" b="0" dirty="0" err="1" smtClean="0">
                <a:solidFill>
                  <a:srgbClr val="333399"/>
                </a:solidFill>
              </a:rPr>
              <a:t>equipment</a:t>
            </a:r>
            <a:r>
              <a:rPr lang="hu-HU" sz="1600" b="0" dirty="0" smtClean="0">
                <a:solidFill>
                  <a:srgbClr val="333399"/>
                </a:solidFill>
              </a:rPr>
              <a:t>, </a:t>
            </a:r>
            <a:r>
              <a:rPr lang="hu-HU" sz="1600" b="0" dirty="0" err="1" smtClean="0">
                <a:solidFill>
                  <a:srgbClr val="333399"/>
                </a:solidFill>
              </a:rPr>
              <a:t>methods</a:t>
            </a:r>
            <a:endParaRPr lang="hu-HU" sz="1600" b="0" dirty="0" smtClean="0">
              <a:solidFill>
                <a:srgbClr val="333399"/>
              </a:solidFill>
            </a:endParaRPr>
          </a:p>
          <a:p>
            <a:pPr lvl="1">
              <a:spcBef>
                <a:spcPts val="1000"/>
              </a:spcBef>
              <a:buClrTx/>
              <a:buFont typeface="Arial" panose="020B0604020202020204" pitchFamily="34" charset="0"/>
              <a:buChar char="•"/>
            </a:pPr>
            <a:r>
              <a:rPr lang="hu-HU" sz="1600" b="0" dirty="0" smtClean="0">
                <a:solidFill>
                  <a:srgbClr val="333399"/>
                </a:solidFill>
              </a:rPr>
              <a:t>3. </a:t>
            </a:r>
            <a:r>
              <a:rPr lang="hu-HU" sz="1600" b="0" dirty="0" err="1" smtClean="0">
                <a:solidFill>
                  <a:srgbClr val="333399"/>
                </a:solidFill>
              </a:rPr>
              <a:t>occasion</a:t>
            </a:r>
            <a:r>
              <a:rPr lang="hu-HU" sz="1600" b="0" dirty="0" smtClean="0">
                <a:solidFill>
                  <a:srgbClr val="333399"/>
                </a:solidFill>
              </a:rPr>
              <a:t> (6th </a:t>
            </a:r>
            <a:r>
              <a:rPr lang="hu-HU" sz="1600" b="0" dirty="0" err="1" smtClean="0">
                <a:solidFill>
                  <a:srgbClr val="333399"/>
                </a:solidFill>
              </a:rPr>
              <a:t>week</a:t>
            </a:r>
            <a:r>
              <a:rPr lang="hu-HU" sz="1600" b="0" dirty="0" smtClean="0">
                <a:solidFill>
                  <a:srgbClr val="333399"/>
                </a:solidFill>
              </a:rPr>
              <a:t>): </a:t>
            </a:r>
            <a:r>
              <a:rPr lang="hu-HU" sz="1600" b="0" dirty="0" err="1" smtClean="0">
                <a:solidFill>
                  <a:srgbClr val="333399"/>
                </a:solidFill>
              </a:rPr>
              <a:t>presentation</a:t>
            </a:r>
            <a:r>
              <a:rPr lang="hu-HU" sz="1600" b="0" dirty="0" smtClean="0">
                <a:solidFill>
                  <a:srgbClr val="333399"/>
                </a:solidFill>
              </a:rPr>
              <a:t> of the </a:t>
            </a:r>
            <a:r>
              <a:rPr lang="hu-HU" sz="1600" b="0" dirty="0" err="1" smtClean="0">
                <a:solidFill>
                  <a:srgbClr val="333399"/>
                </a:solidFill>
              </a:rPr>
              <a:t>measurents</a:t>
            </a:r>
            <a:r>
              <a:rPr lang="hu-HU" sz="1600" b="0" dirty="0" smtClean="0">
                <a:solidFill>
                  <a:srgbClr val="333399"/>
                </a:solidFill>
              </a:rPr>
              <a:t> + </a:t>
            </a:r>
            <a:r>
              <a:rPr lang="hu-HU" sz="1600" dirty="0" err="1" smtClean="0">
                <a:solidFill>
                  <a:srgbClr val="FF0000"/>
                </a:solidFill>
              </a:rPr>
              <a:t>lab</a:t>
            </a:r>
            <a:r>
              <a:rPr lang="hu-HU" sz="1600" dirty="0" smtClean="0">
                <a:solidFill>
                  <a:srgbClr val="FF0000"/>
                </a:solidFill>
              </a:rPr>
              <a:t> test (online)</a:t>
            </a:r>
          </a:p>
          <a:p>
            <a:pPr lvl="1">
              <a:spcBef>
                <a:spcPts val="1000"/>
              </a:spcBef>
              <a:buClrTx/>
              <a:buFont typeface="Arial" panose="020B0604020202020204" pitchFamily="34" charset="0"/>
              <a:buChar char="•"/>
            </a:pPr>
            <a:r>
              <a:rPr lang="hu-HU" sz="1600" b="0" dirty="0" smtClean="0">
                <a:solidFill>
                  <a:srgbClr val="333399"/>
                </a:solidFill>
              </a:rPr>
              <a:t>4. </a:t>
            </a:r>
            <a:r>
              <a:rPr lang="hu-HU" sz="1600" b="0" dirty="0" err="1">
                <a:solidFill>
                  <a:srgbClr val="333399"/>
                </a:solidFill>
              </a:rPr>
              <a:t>occasion</a:t>
            </a:r>
            <a:r>
              <a:rPr lang="hu-HU" sz="1600" b="0" dirty="0">
                <a:solidFill>
                  <a:srgbClr val="333399"/>
                </a:solidFill>
              </a:rPr>
              <a:t> </a:t>
            </a:r>
            <a:r>
              <a:rPr lang="hu-HU" sz="1600" b="0" dirty="0" smtClean="0">
                <a:solidFill>
                  <a:srgbClr val="333399"/>
                </a:solidFill>
              </a:rPr>
              <a:t>(8th </a:t>
            </a:r>
            <a:r>
              <a:rPr lang="hu-HU" sz="1600" b="0" dirty="0" err="1">
                <a:solidFill>
                  <a:srgbClr val="333399"/>
                </a:solidFill>
              </a:rPr>
              <a:t>week</a:t>
            </a:r>
            <a:r>
              <a:rPr lang="hu-HU" sz="1600" b="0" dirty="0">
                <a:solidFill>
                  <a:srgbClr val="333399"/>
                </a:solidFill>
              </a:rPr>
              <a:t>): </a:t>
            </a:r>
            <a:r>
              <a:rPr lang="hu-HU" sz="1600" b="0" dirty="0" err="1" smtClean="0">
                <a:solidFill>
                  <a:srgbClr val="333399"/>
                </a:solidFill>
              </a:rPr>
              <a:t>measurement</a:t>
            </a:r>
            <a:r>
              <a:rPr lang="hu-HU" sz="1600" b="0" dirty="0" smtClean="0">
                <a:solidFill>
                  <a:srgbClr val="333399"/>
                </a:solidFill>
              </a:rPr>
              <a:t> A</a:t>
            </a:r>
          </a:p>
          <a:p>
            <a:pPr lvl="1">
              <a:spcBef>
                <a:spcPts val="1000"/>
              </a:spcBef>
              <a:buClrTx/>
              <a:buFont typeface="Arial" panose="020B0604020202020204" pitchFamily="34" charset="0"/>
              <a:buChar char="•"/>
            </a:pPr>
            <a:r>
              <a:rPr lang="hu-HU" sz="1600" b="0" dirty="0" smtClean="0">
                <a:solidFill>
                  <a:srgbClr val="333399"/>
                </a:solidFill>
              </a:rPr>
              <a:t>5. </a:t>
            </a:r>
            <a:r>
              <a:rPr lang="hu-HU" sz="1600" b="0" dirty="0" err="1">
                <a:solidFill>
                  <a:srgbClr val="333399"/>
                </a:solidFill>
              </a:rPr>
              <a:t>occasion</a:t>
            </a:r>
            <a:r>
              <a:rPr lang="hu-HU" sz="1600" b="0" dirty="0">
                <a:solidFill>
                  <a:srgbClr val="333399"/>
                </a:solidFill>
              </a:rPr>
              <a:t> </a:t>
            </a:r>
            <a:r>
              <a:rPr lang="hu-HU" sz="1600" b="0" dirty="0" smtClean="0">
                <a:solidFill>
                  <a:srgbClr val="333399"/>
                </a:solidFill>
              </a:rPr>
              <a:t>(10th </a:t>
            </a:r>
            <a:r>
              <a:rPr lang="hu-HU" sz="1600" b="0" dirty="0" err="1">
                <a:solidFill>
                  <a:srgbClr val="333399"/>
                </a:solidFill>
              </a:rPr>
              <a:t>week</a:t>
            </a:r>
            <a:r>
              <a:rPr lang="hu-HU" sz="1600" b="0" dirty="0">
                <a:solidFill>
                  <a:srgbClr val="333399"/>
                </a:solidFill>
              </a:rPr>
              <a:t>): </a:t>
            </a:r>
            <a:r>
              <a:rPr lang="hu-HU" sz="1600" b="0" dirty="0" err="1">
                <a:solidFill>
                  <a:srgbClr val="333399"/>
                </a:solidFill>
              </a:rPr>
              <a:t>measurement</a:t>
            </a:r>
            <a:r>
              <a:rPr lang="hu-HU" sz="1600" b="0" dirty="0">
                <a:solidFill>
                  <a:srgbClr val="333399"/>
                </a:solidFill>
              </a:rPr>
              <a:t> </a:t>
            </a:r>
            <a:r>
              <a:rPr lang="hu-HU" sz="1600" b="0" dirty="0" smtClean="0">
                <a:solidFill>
                  <a:srgbClr val="333399"/>
                </a:solidFill>
              </a:rPr>
              <a:t>B</a:t>
            </a:r>
          </a:p>
          <a:p>
            <a:pPr lvl="1">
              <a:spcBef>
                <a:spcPts val="1000"/>
              </a:spcBef>
              <a:buClrTx/>
              <a:buFont typeface="Arial" panose="020B0604020202020204" pitchFamily="34" charset="0"/>
              <a:buChar char="•"/>
            </a:pPr>
            <a:r>
              <a:rPr lang="hu-HU" sz="1600" b="0" dirty="0" smtClean="0">
                <a:solidFill>
                  <a:srgbClr val="333399"/>
                </a:solidFill>
              </a:rPr>
              <a:t>6. </a:t>
            </a:r>
            <a:r>
              <a:rPr lang="hu-HU" sz="1600" b="0" dirty="0" err="1" smtClean="0">
                <a:solidFill>
                  <a:srgbClr val="333399"/>
                </a:solidFill>
              </a:rPr>
              <a:t>occasion</a:t>
            </a:r>
            <a:r>
              <a:rPr lang="hu-HU" sz="1600" b="0" dirty="0" smtClean="0">
                <a:solidFill>
                  <a:srgbClr val="333399"/>
                </a:solidFill>
              </a:rPr>
              <a:t> (12th </a:t>
            </a:r>
            <a:r>
              <a:rPr lang="hu-HU" sz="1600" b="0" dirty="0" err="1" smtClean="0">
                <a:solidFill>
                  <a:srgbClr val="333399"/>
                </a:solidFill>
              </a:rPr>
              <a:t>week</a:t>
            </a:r>
            <a:r>
              <a:rPr lang="hu-HU" sz="1600" b="0" dirty="0" smtClean="0">
                <a:solidFill>
                  <a:srgbClr val="333399"/>
                </a:solidFill>
              </a:rPr>
              <a:t>): </a:t>
            </a:r>
            <a:r>
              <a:rPr lang="hu-HU" sz="1600" b="0" dirty="0" err="1" smtClean="0">
                <a:solidFill>
                  <a:srgbClr val="333399"/>
                </a:solidFill>
              </a:rPr>
              <a:t>retake</a:t>
            </a:r>
            <a:r>
              <a:rPr lang="hu-HU" sz="1600" b="0" dirty="0" smtClean="0">
                <a:solidFill>
                  <a:srgbClr val="333399"/>
                </a:solidFill>
              </a:rPr>
              <a:t> of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mesurements</a:t>
            </a:r>
            <a:r>
              <a:rPr lang="hu-HU" sz="1600" b="0" dirty="0" smtClean="0">
                <a:solidFill>
                  <a:srgbClr val="333399"/>
                </a:solidFill>
              </a:rPr>
              <a:t> (</a:t>
            </a:r>
            <a:r>
              <a:rPr lang="hu-HU" sz="1600" b="0" dirty="0" err="1" smtClean="0">
                <a:solidFill>
                  <a:srgbClr val="333399"/>
                </a:solidFill>
              </a:rPr>
              <a:t>if</a:t>
            </a:r>
            <a:r>
              <a:rPr lang="hu-HU" sz="1600" b="0" dirty="0" smtClean="0">
                <a:solidFill>
                  <a:srgbClr val="333399"/>
                </a:solidFill>
              </a:rPr>
              <a:t> </a:t>
            </a:r>
            <a:r>
              <a:rPr lang="hu-HU" sz="1600" b="0" dirty="0" err="1" smtClean="0">
                <a:solidFill>
                  <a:srgbClr val="333399"/>
                </a:solidFill>
              </a:rPr>
              <a:t>needed</a:t>
            </a:r>
            <a:r>
              <a:rPr lang="hu-HU" sz="1600" b="0" dirty="0" smtClean="0">
                <a:solidFill>
                  <a:srgbClr val="333399"/>
                </a:solidFill>
              </a:rPr>
              <a:t>)</a:t>
            </a:r>
          </a:p>
          <a:p>
            <a:pPr lvl="1">
              <a:spcBef>
                <a:spcPts val="1000"/>
              </a:spcBef>
              <a:buClrTx/>
              <a:buFont typeface="Arial" panose="020B0604020202020204" pitchFamily="34" charset="0"/>
              <a:buChar char="•"/>
            </a:pPr>
            <a:r>
              <a:rPr lang="hu-HU" sz="1600" b="0" dirty="0" smtClean="0">
                <a:solidFill>
                  <a:srgbClr val="333399"/>
                </a:solidFill>
              </a:rPr>
              <a:t>7. </a:t>
            </a:r>
            <a:r>
              <a:rPr lang="hu-HU" sz="1600" b="0" dirty="0" err="1" smtClean="0">
                <a:solidFill>
                  <a:srgbClr val="333399"/>
                </a:solidFill>
              </a:rPr>
              <a:t>occasion</a:t>
            </a:r>
            <a:r>
              <a:rPr lang="hu-HU" sz="1600" b="0" dirty="0" smtClean="0">
                <a:solidFill>
                  <a:srgbClr val="333399"/>
                </a:solidFill>
              </a:rPr>
              <a:t> (14th </a:t>
            </a:r>
            <a:r>
              <a:rPr lang="hu-HU" sz="1600" b="0" dirty="0" err="1" smtClean="0">
                <a:solidFill>
                  <a:srgbClr val="333399"/>
                </a:solidFill>
              </a:rPr>
              <a:t>week</a:t>
            </a:r>
            <a:r>
              <a:rPr lang="hu-HU" sz="1600" b="0" dirty="0" smtClean="0">
                <a:solidFill>
                  <a:srgbClr val="333399"/>
                </a:solidFill>
              </a:rPr>
              <a:t>): </a:t>
            </a:r>
            <a:r>
              <a:rPr lang="hu-HU" sz="1600" b="0" dirty="0" err="1" smtClean="0">
                <a:solidFill>
                  <a:srgbClr val="333399"/>
                </a:solidFill>
              </a:rPr>
              <a:t>presentations</a:t>
            </a:r>
            <a:r>
              <a:rPr lang="hu-HU" sz="1600" b="0" dirty="0" smtClean="0">
                <a:solidFill>
                  <a:srgbClr val="333399"/>
                </a:solidFill>
              </a:rPr>
              <a:t> of </a:t>
            </a:r>
            <a:r>
              <a:rPr lang="hu-HU" sz="1600" b="0" dirty="0" err="1" smtClean="0">
                <a:solidFill>
                  <a:srgbClr val="333399"/>
                </a:solidFill>
              </a:rPr>
              <a:t>measurements</a:t>
            </a:r>
            <a:r>
              <a:rPr lang="hu-HU" sz="1600" b="0" dirty="0" smtClean="0">
                <a:solidFill>
                  <a:srgbClr val="333399"/>
                </a:solidFill>
              </a:rPr>
              <a:t> A and B</a:t>
            </a:r>
            <a:endParaRPr lang="hu-HU" sz="1600" dirty="0">
              <a:solidFill>
                <a:srgbClr val="FF0000"/>
              </a:solidFill>
            </a:endParaRPr>
          </a:p>
          <a:p>
            <a:pPr lvl="1">
              <a:spcBef>
                <a:spcPts val="1000"/>
              </a:spcBef>
              <a:buClrTx/>
              <a:buFont typeface="Arial" panose="020B0604020202020204" pitchFamily="34" charset="0"/>
              <a:buChar char="•"/>
            </a:pPr>
            <a:endParaRPr lang="hu-HU" sz="1600" b="0" dirty="0" smtClean="0">
              <a:solidFill>
                <a:srgbClr val="FF0000"/>
              </a:solidFill>
            </a:endParaRPr>
          </a:p>
        </p:txBody>
      </p:sp>
    </p:spTree>
    <p:extLst>
      <p:ext uri="{BB962C8B-B14F-4D97-AF65-F5344CB8AC3E}">
        <p14:creationId xmlns:p14="http://schemas.microsoft.com/office/powerpoint/2010/main" val="413163271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 name="Group 1"/>
          <p:cNvGrpSpPr>
            <a:grpSpLocks/>
          </p:cNvGrpSpPr>
          <p:nvPr/>
        </p:nvGrpSpPr>
        <p:grpSpPr bwMode="auto">
          <a:xfrm>
            <a:off x="0" y="0"/>
            <a:ext cx="819150" cy="6850063"/>
            <a:chOff x="0" y="0"/>
            <a:chExt cx="516" cy="4315"/>
          </a:xfrm>
        </p:grpSpPr>
        <p:sp>
          <p:nvSpPr>
            <p:cNvPr id="409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409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10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General information</a:t>
            </a:r>
          </a:p>
        </p:txBody>
      </p:sp>
      <p:sp>
        <p:nvSpPr>
          <p:cNvPr id="410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4103" name="Text Box 7"/>
          <p:cNvSpPr txBox="1">
            <a:spLocks noChangeArrowheads="1"/>
          </p:cNvSpPr>
          <p:nvPr/>
        </p:nvSpPr>
        <p:spPr bwMode="auto">
          <a:xfrm>
            <a:off x="971550" y="576263"/>
            <a:ext cx="7848600" cy="29517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marL="4762" indent="0">
              <a:spcBef>
                <a:spcPts val="1000"/>
              </a:spcBef>
              <a:buClr>
                <a:srgbClr val="333399"/>
              </a:buClr>
            </a:pPr>
            <a:r>
              <a:rPr lang="hu-HU" sz="1600" dirty="0" err="1">
                <a:solidFill>
                  <a:srgbClr val="333399"/>
                </a:solidFill>
              </a:rPr>
              <a:t>Measurement</a:t>
            </a:r>
            <a:r>
              <a:rPr lang="hu-HU" sz="1600" dirty="0">
                <a:solidFill>
                  <a:srgbClr val="333399"/>
                </a:solidFill>
              </a:rPr>
              <a:t> </a:t>
            </a:r>
            <a:r>
              <a:rPr lang="hu-HU" sz="1600" dirty="0" err="1">
                <a:solidFill>
                  <a:srgbClr val="333399"/>
                </a:solidFill>
              </a:rPr>
              <a:t>groups</a:t>
            </a:r>
            <a:r>
              <a:rPr lang="en-US" sz="1600" dirty="0">
                <a:solidFill>
                  <a:srgbClr val="333399"/>
                </a:solidFill>
              </a:rPr>
              <a:t>:</a:t>
            </a:r>
          </a:p>
          <a:p>
            <a:pPr lvl="1">
              <a:spcBef>
                <a:spcPts val="1000"/>
              </a:spcBef>
              <a:buClr>
                <a:srgbClr val="333399"/>
              </a:buClr>
              <a:buFont typeface="Huni_Quorum Medium BT" pitchFamily="34" charset="-18"/>
              <a:buChar char="•"/>
            </a:pPr>
            <a:r>
              <a:rPr lang="hu-HU" sz="1600" b="0" dirty="0" smtClean="0">
                <a:solidFill>
                  <a:srgbClr val="333399"/>
                </a:solidFill>
              </a:rPr>
              <a:t>4 </a:t>
            </a:r>
            <a:r>
              <a:rPr lang="hu-HU" sz="1600" b="0" dirty="0" err="1" smtClean="0">
                <a:solidFill>
                  <a:srgbClr val="333399"/>
                </a:solidFill>
              </a:rPr>
              <a:t>people</a:t>
            </a:r>
            <a:endParaRPr lang="hu-HU" sz="1600" b="0" dirty="0" smtClean="0">
              <a:solidFill>
                <a:srgbClr val="333399"/>
              </a:solidFill>
            </a:endParaRPr>
          </a:p>
          <a:p>
            <a:pPr lvl="1">
              <a:spcBef>
                <a:spcPts val="1000"/>
              </a:spcBef>
              <a:buClr>
                <a:srgbClr val="333399"/>
              </a:buClr>
              <a:buFont typeface="Huni_Quorum Medium BT" pitchFamily="34" charset="-18"/>
              <a:buChar char="•"/>
            </a:pPr>
            <a:r>
              <a:rPr lang="hu-HU" sz="1600" b="0" dirty="0" smtClean="0">
                <a:solidFill>
                  <a:srgbClr val="333399"/>
                </a:solidFill>
              </a:rPr>
              <a:t>2-2 </a:t>
            </a:r>
            <a:r>
              <a:rPr lang="hu-HU" sz="1600" b="0" dirty="0" err="1" smtClean="0">
                <a:solidFill>
                  <a:srgbClr val="333399"/>
                </a:solidFill>
              </a:rPr>
              <a:t>measurement</a:t>
            </a:r>
            <a:r>
              <a:rPr lang="hu-HU" sz="1600" b="0" dirty="0" smtClean="0">
                <a:solidFill>
                  <a:srgbClr val="333399"/>
                </a:solidFill>
              </a:rPr>
              <a:t> </a:t>
            </a:r>
            <a:r>
              <a:rPr lang="hu-HU" sz="1600" b="0" dirty="0" err="1" smtClean="0">
                <a:solidFill>
                  <a:srgbClr val="333399"/>
                </a:solidFill>
              </a:rPr>
              <a:t>leaders</a:t>
            </a:r>
            <a:r>
              <a:rPr lang="hu-HU" sz="1600" b="0" dirty="0" smtClean="0">
                <a:solidFill>
                  <a:srgbClr val="333399"/>
                </a:solidFill>
              </a:rPr>
              <a:t> </a:t>
            </a:r>
            <a:r>
              <a:rPr lang="hu-HU" sz="1600" b="0" dirty="0" err="1" smtClean="0">
                <a:solidFill>
                  <a:srgbClr val="333399"/>
                </a:solidFill>
              </a:rPr>
              <a:t>for</a:t>
            </a:r>
            <a:r>
              <a:rPr lang="hu-HU" sz="1600" b="0" dirty="0" smtClean="0">
                <a:solidFill>
                  <a:srgbClr val="333399"/>
                </a:solidFill>
              </a:rPr>
              <a:t> </a:t>
            </a:r>
            <a:r>
              <a:rPr lang="hu-HU" sz="1600" b="0" dirty="0" err="1" smtClean="0">
                <a:solidFill>
                  <a:srgbClr val="333399"/>
                </a:solidFill>
              </a:rPr>
              <a:t>the</a:t>
            </a:r>
            <a:r>
              <a:rPr lang="hu-HU" sz="1600" b="0" dirty="0" smtClean="0">
                <a:solidFill>
                  <a:srgbClr val="333399"/>
                </a:solidFill>
              </a:rPr>
              <a:t> 2 </a:t>
            </a:r>
            <a:r>
              <a:rPr lang="hu-HU" sz="1600" b="0" dirty="0" err="1" smtClean="0">
                <a:solidFill>
                  <a:srgbClr val="333399"/>
                </a:solidFill>
              </a:rPr>
              <a:t>measurement</a:t>
            </a:r>
            <a:r>
              <a:rPr lang="hu-HU" sz="1600" b="0" dirty="0" smtClean="0">
                <a:solidFill>
                  <a:srgbClr val="333399"/>
                </a:solidFill>
              </a:rPr>
              <a:t> </a:t>
            </a:r>
            <a:r>
              <a:rPr lang="hu-HU" sz="1600" b="0" dirty="0" err="1" smtClean="0">
                <a:solidFill>
                  <a:srgbClr val="333399"/>
                </a:solidFill>
              </a:rPr>
              <a:t>occasions</a:t>
            </a:r>
            <a:r>
              <a:rPr lang="hu-HU" sz="1600" b="0" dirty="0" smtClean="0">
                <a:solidFill>
                  <a:srgbClr val="333399"/>
                </a:solidFill>
              </a:rPr>
              <a:t> (A,B),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other</a:t>
            </a:r>
            <a:r>
              <a:rPr lang="hu-HU" sz="1600" b="0" dirty="0" smtClean="0">
                <a:solidFill>
                  <a:srgbClr val="333399"/>
                </a:solidFill>
              </a:rPr>
              <a:t> 2 </a:t>
            </a:r>
            <a:r>
              <a:rPr lang="hu-HU" sz="1600" b="0" dirty="0" err="1" smtClean="0">
                <a:solidFill>
                  <a:srgbClr val="333399"/>
                </a:solidFill>
              </a:rPr>
              <a:t>are</a:t>
            </a:r>
            <a:r>
              <a:rPr lang="hu-HU" sz="1600" b="0" dirty="0" smtClean="0">
                <a:solidFill>
                  <a:srgbClr val="333399"/>
                </a:solidFill>
              </a:rPr>
              <a:t> </a:t>
            </a:r>
            <a:r>
              <a:rPr lang="hu-HU" sz="1600" b="0" dirty="0" err="1" smtClean="0">
                <a:solidFill>
                  <a:srgbClr val="333399"/>
                </a:solidFill>
              </a:rPr>
              <a:t>assisting</a:t>
            </a:r>
            <a:endParaRPr lang="en-US" sz="1600" b="0" dirty="0">
              <a:solidFill>
                <a:srgbClr val="333399"/>
              </a:solidFill>
            </a:endParaRPr>
          </a:p>
          <a:p>
            <a:pPr lvl="1">
              <a:spcBef>
                <a:spcPts val="1000"/>
              </a:spcBef>
              <a:buClr>
                <a:srgbClr val="333399"/>
              </a:buClr>
              <a:buFont typeface="Huni_Quorum Medium BT" pitchFamily="34" charset="-18"/>
              <a:buChar char="•"/>
            </a:pPr>
            <a:r>
              <a:rPr lang="hu-HU" sz="1600" b="0" dirty="0">
                <a:solidFill>
                  <a:srgbClr val="333399"/>
                </a:solidFill>
              </a:rPr>
              <a:t>The </a:t>
            </a:r>
            <a:r>
              <a:rPr lang="hu-HU" sz="1600" b="0" dirty="0" err="1" smtClean="0">
                <a:solidFill>
                  <a:srgbClr val="333399"/>
                </a:solidFill>
              </a:rPr>
              <a:t>leaders</a:t>
            </a:r>
            <a:r>
              <a:rPr lang="hu-HU" sz="1600" b="0" dirty="0" smtClean="0">
                <a:solidFill>
                  <a:srgbClr val="333399"/>
                </a:solidFill>
              </a:rPr>
              <a:t> prepare </a:t>
            </a:r>
            <a:r>
              <a:rPr lang="hu-HU" sz="1600" b="0" dirty="0" err="1">
                <a:solidFill>
                  <a:srgbClr val="333399"/>
                </a:solidFill>
              </a:rPr>
              <a:t>one</a:t>
            </a:r>
            <a:r>
              <a:rPr lang="hu-HU" sz="1600" b="0" dirty="0">
                <a:solidFill>
                  <a:srgbClr val="333399"/>
                </a:solidFill>
              </a:rPr>
              <a:t> </a:t>
            </a:r>
            <a:r>
              <a:rPr lang="hu-HU" sz="1600" b="0" dirty="0" err="1">
                <a:solidFill>
                  <a:srgbClr val="333399"/>
                </a:solidFill>
              </a:rPr>
              <a:t>report</a:t>
            </a:r>
            <a:r>
              <a:rPr lang="hu-HU" sz="1600" b="0" dirty="0">
                <a:solidFill>
                  <a:srgbClr val="333399"/>
                </a:solidFill>
              </a:rPr>
              <a:t> and </a:t>
            </a:r>
            <a:r>
              <a:rPr lang="hu-HU" sz="1600" b="0" dirty="0" err="1">
                <a:solidFill>
                  <a:srgbClr val="333399"/>
                </a:solidFill>
              </a:rPr>
              <a:t>one</a:t>
            </a:r>
            <a:r>
              <a:rPr lang="hu-HU" sz="1600" b="0" dirty="0">
                <a:solidFill>
                  <a:srgbClr val="333399"/>
                </a:solidFill>
              </a:rPr>
              <a:t> </a:t>
            </a:r>
            <a:r>
              <a:rPr lang="hu-HU" sz="1600" b="0" dirty="0" err="1">
                <a:solidFill>
                  <a:srgbClr val="333399"/>
                </a:solidFill>
              </a:rPr>
              <a:t>presentation</a:t>
            </a:r>
            <a:r>
              <a:rPr lang="hu-HU" sz="1600" b="0" dirty="0">
                <a:solidFill>
                  <a:srgbClr val="333399"/>
                </a:solidFill>
              </a:rPr>
              <a:t> </a:t>
            </a:r>
            <a:r>
              <a:rPr lang="hu-HU" sz="1600" b="0" dirty="0" err="1">
                <a:solidFill>
                  <a:srgbClr val="333399"/>
                </a:solidFill>
              </a:rPr>
              <a:t>for</a:t>
            </a:r>
            <a:r>
              <a:rPr lang="hu-HU" sz="1600" b="0" dirty="0">
                <a:solidFill>
                  <a:srgbClr val="333399"/>
                </a:solidFill>
              </a:rPr>
              <a:t> </a:t>
            </a:r>
            <a:r>
              <a:rPr lang="hu-HU" sz="1600" b="0" dirty="0" err="1">
                <a:solidFill>
                  <a:srgbClr val="333399"/>
                </a:solidFill>
              </a:rPr>
              <a:t>their</a:t>
            </a:r>
            <a:r>
              <a:rPr lang="hu-HU" sz="1600" b="0" dirty="0">
                <a:solidFill>
                  <a:srgbClr val="333399"/>
                </a:solidFill>
              </a:rPr>
              <a:t> </a:t>
            </a:r>
            <a:r>
              <a:rPr lang="hu-HU" sz="1600" b="0" dirty="0" err="1">
                <a:solidFill>
                  <a:srgbClr val="333399"/>
                </a:solidFill>
              </a:rPr>
              <a:t>measurement</a:t>
            </a:r>
            <a:r>
              <a:rPr lang="hu-HU" sz="1600" b="0" dirty="0">
                <a:solidFill>
                  <a:srgbClr val="333399"/>
                </a:solidFill>
              </a:rPr>
              <a:t> (</a:t>
            </a:r>
            <a:r>
              <a:rPr lang="hu-HU" sz="1600" b="0" dirty="0" err="1">
                <a:solidFill>
                  <a:srgbClr val="333399"/>
                </a:solidFill>
              </a:rPr>
              <a:t>same</a:t>
            </a:r>
            <a:r>
              <a:rPr lang="hu-HU" sz="1600" b="0" dirty="0">
                <a:solidFill>
                  <a:srgbClr val="333399"/>
                </a:solidFill>
              </a:rPr>
              <a:t> </a:t>
            </a:r>
            <a:r>
              <a:rPr lang="hu-HU" sz="1600" b="0" dirty="0" err="1">
                <a:solidFill>
                  <a:srgbClr val="333399"/>
                </a:solidFill>
              </a:rPr>
              <a:t>number</a:t>
            </a:r>
            <a:r>
              <a:rPr lang="hu-HU" sz="1600" b="0" dirty="0">
                <a:solidFill>
                  <a:srgbClr val="333399"/>
                </a:solidFill>
              </a:rPr>
              <a:t> of </a:t>
            </a:r>
            <a:r>
              <a:rPr lang="hu-HU" sz="1600" b="0" dirty="0" err="1">
                <a:solidFill>
                  <a:srgbClr val="333399"/>
                </a:solidFill>
              </a:rPr>
              <a:t>points</a:t>
            </a:r>
            <a:r>
              <a:rPr lang="hu-HU" sz="1600" b="0" dirty="0">
                <a:solidFill>
                  <a:srgbClr val="333399"/>
                </a:solidFill>
              </a:rPr>
              <a:t> </a:t>
            </a:r>
            <a:r>
              <a:rPr lang="hu-HU" sz="1600" b="0" dirty="0" err="1">
                <a:solidFill>
                  <a:srgbClr val="333399"/>
                </a:solidFill>
              </a:rPr>
              <a:t>will</a:t>
            </a:r>
            <a:r>
              <a:rPr lang="hu-HU" sz="1600" b="0" dirty="0">
                <a:solidFill>
                  <a:srgbClr val="333399"/>
                </a:solidFill>
              </a:rPr>
              <a:t> be </a:t>
            </a:r>
            <a:r>
              <a:rPr lang="hu-HU" sz="1600" b="0" dirty="0" err="1">
                <a:solidFill>
                  <a:srgbClr val="333399"/>
                </a:solidFill>
              </a:rPr>
              <a:t>given</a:t>
            </a:r>
            <a:r>
              <a:rPr lang="hu-HU" sz="1600" b="0" dirty="0">
                <a:solidFill>
                  <a:srgbClr val="333399"/>
                </a:solidFill>
              </a:rPr>
              <a:t> </a:t>
            </a:r>
            <a:r>
              <a:rPr lang="hu-HU" sz="1600" b="0" dirty="0" err="1">
                <a:solidFill>
                  <a:srgbClr val="333399"/>
                </a:solidFill>
              </a:rPr>
              <a:t>for</a:t>
            </a:r>
            <a:r>
              <a:rPr lang="hu-HU" sz="1600" b="0" dirty="0">
                <a:solidFill>
                  <a:srgbClr val="333399"/>
                </a:solidFill>
              </a:rPr>
              <a:t> </a:t>
            </a:r>
            <a:r>
              <a:rPr lang="hu-HU" sz="1600" b="0" dirty="0" err="1">
                <a:solidFill>
                  <a:srgbClr val="333399"/>
                </a:solidFill>
              </a:rPr>
              <a:t>the</a:t>
            </a:r>
            <a:r>
              <a:rPr lang="hu-HU" sz="1600" b="0" dirty="0">
                <a:solidFill>
                  <a:srgbClr val="333399"/>
                </a:solidFill>
              </a:rPr>
              <a:t> </a:t>
            </a:r>
            <a:r>
              <a:rPr lang="hu-HU" sz="1600" b="0" dirty="0" smtClean="0">
                <a:solidFill>
                  <a:srgbClr val="333399"/>
                </a:solidFill>
              </a:rPr>
              <a:t>2 </a:t>
            </a:r>
            <a:r>
              <a:rPr lang="hu-HU" sz="1600" b="0" dirty="0" err="1">
                <a:solidFill>
                  <a:srgbClr val="333399"/>
                </a:solidFill>
              </a:rPr>
              <a:t>people</a:t>
            </a:r>
            <a:r>
              <a:rPr lang="hu-HU" sz="1600" b="0" dirty="0">
                <a:solidFill>
                  <a:srgbClr val="333399"/>
                </a:solidFill>
              </a:rPr>
              <a:t>)</a:t>
            </a:r>
            <a:endParaRPr lang="en-US" sz="1600" b="0" dirty="0">
              <a:solidFill>
                <a:srgbClr val="333399"/>
              </a:solidFill>
            </a:endParaRPr>
          </a:p>
          <a:p>
            <a:pPr lvl="1">
              <a:spcBef>
                <a:spcPts val="1000"/>
              </a:spcBef>
              <a:buClr>
                <a:srgbClr val="333399"/>
              </a:buClr>
              <a:buFont typeface="Huni_Quorum Medium BT" pitchFamily="34" charset="-18"/>
              <a:buChar char="•"/>
            </a:pPr>
            <a:r>
              <a:rPr lang="hu-HU" sz="1600" b="0" dirty="0" err="1">
                <a:solidFill>
                  <a:srgbClr val="333399"/>
                </a:solidFill>
              </a:rPr>
              <a:t>For</a:t>
            </a:r>
            <a:r>
              <a:rPr lang="hu-HU" sz="1600" b="0" dirty="0">
                <a:solidFill>
                  <a:srgbClr val="333399"/>
                </a:solidFill>
              </a:rPr>
              <a:t> </a:t>
            </a:r>
            <a:r>
              <a:rPr lang="hu-HU" sz="1600" b="0" dirty="0" err="1">
                <a:solidFill>
                  <a:srgbClr val="333399"/>
                </a:solidFill>
              </a:rPr>
              <a:t>each</a:t>
            </a:r>
            <a:r>
              <a:rPr lang="hu-HU" sz="1600" b="0" dirty="0">
                <a:solidFill>
                  <a:srgbClr val="333399"/>
                </a:solidFill>
              </a:rPr>
              <a:t> </a:t>
            </a:r>
            <a:r>
              <a:rPr lang="hu-HU" sz="1600" b="0" dirty="0" err="1">
                <a:solidFill>
                  <a:srgbClr val="333399"/>
                </a:solidFill>
              </a:rPr>
              <a:t>measurement</a:t>
            </a:r>
            <a:r>
              <a:rPr lang="hu-HU" sz="1600" b="0" dirty="0">
                <a:solidFill>
                  <a:srgbClr val="333399"/>
                </a:solidFill>
              </a:rPr>
              <a:t> a </a:t>
            </a:r>
            <a:r>
              <a:rPr lang="hu-HU" sz="1600" b="0" dirty="0" err="1">
                <a:solidFill>
                  <a:srgbClr val="333399"/>
                </a:solidFill>
              </a:rPr>
              <a:t>subtask</a:t>
            </a:r>
            <a:r>
              <a:rPr lang="hu-HU" sz="1600" b="0" dirty="0">
                <a:solidFill>
                  <a:srgbClr val="333399"/>
                </a:solidFill>
              </a:rPr>
              <a:t> is </a:t>
            </a:r>
            <a:r>
              <a:rPr lang="hu-HU" sz="1600" b="0" dirty="0" err="1">
                <a:solidFill>
                  <a:srgbClr val="333399"/>
                </a:solidFill>
              </a:rPr>
              <a:t>assigned</a:t>
            </a:r>
            <a:r>
              <a:rPr lang="hu-HU" sz="1600" b="0" dirty="0">
                <a:solidFill>
                  <a:srgbClr val="333399"/>
                </a:solidFill>
              </a:rPr>
              <a:t>. The </a:t>
            </a:r>
            <a:r>
              <a:rPr lang="hu-HU" sz="1600" b="0" dirty="0" err="1">
                <a:solidFill>
                  <a:srgbClr val="333399"/>
                </a:solidFill>
              </a:rPr>
              <a:t>members</a:t>
            </a:r>
            <a:r>
              <a:rPr lang="hu-HU" sz="1600" b="0" dirty="0">
                <a:solidFill>
                  <a:srgbClr val="333399"/>
                </a:solidFill>
              </a:rPr>
              <a:t> of </a:t>
            </a:r>
            <a:r>
              <a:rPr lang="hu-HU" sz="1600" b="0" dirty="0" err="1">
                <a:solidFill>
                  <a:srgbClr val="333399"/>
                </a:solidFill>
              </a:rPr>
              <a:t>the</a:t>
            </a:r>
            <a:r>
              <a:rPr lang="hu-HU" sz="1600" b="0" dirty="0">
                <a:solidFill>
                  <a:srgbClr val="333399"/>
                </a:solidFill>
              </a:rPr>
              <a:t> </a:t>
            </a:r>
            <a:r>
              <a:rPr lang="hu-HU" sz="1600" b="0" dirty="0" err="1">
                <a:solidFill>
                  <a:srgbClr val="333399"/>
                </a:solidFill>
              </a:rPr>
              <a:t>groups</a:t>
            </a:r>
            <a:r>
              <a:rPr lang="hu-HU" sz="1600" b="0" dirty="0">
                <a:solidFill>
                  <a:srgbClr val="333399"/>
                </a:solidFill>
              </a:rPr>
              <a:t> and </a:t>
            </a:r>
            <a:r>
              <a:rPr lang="hu-HU" sz="1600" b="0" dirty="0" err="1">
                <a:solidFill>
                  <a:srgbClr val="333399"/>
                </a:solidFill>
              </a:rPr>
              <a:t>the</a:t>
            </a:r>
            <a:r>
              <a:rPr lang="hu-HU" sz="1600" b="0" dirty="0">
                <a:solidFill>
                  <a:srgbClr val="333399"/>
                </a:solidFill>
              </a:rPr>
              <a:t> </a:t>
            </a:r>
            <a:r>
              <a:rPr lang="hu-HU" sz="1600" b="0" dirty="0" err="1">
                <a:solidFill>
                  <a:srgbClr val="333399"/>
                </a:solidFill>
              </a:rPr>
              <a:t>subtasks</a:t>
            </a:r>
            <a:r>
              <a:rPr lang="hu-HU" sz="1600" b="0" dirty="0">
                <a:solidFill>
                  <a:srgbClr val="333399"/>
                </a:solidFill>
              </a:rPr>
              <a:t> </a:t>
            </a:r>
            <a:r>
              <a:rPr lang="hu-HU" sz="1600" b="0" dirty="0" err="1">
                <a:solidFill>
                  <a:srgbClr val="333399"/>
                </a:solidFill>
              </a:rPr>
              <a:t>will</a:t>
            </a:r>
            <a:r>
              <a:rPr lang="hu-HU" sz="1600" b="0" dirty="0">
                <a:solidFill>
                  <a:srgbClr val="333399"/>
                </a:solidFill>
              </a:rPr>
              <a:t> be </a:t>
            </a:r>
            <a:r>
              <a:rPr lang="hu-HU" sz="1600" b="0" dirty="0" err="1">
                <a:solidFill>
                  <a:srgbClr val="333399"/>
                </a:solidFill>
              </a:rPr>
              <a:t>on</a:t>
            </a:r>
            <a:r>
              <a:rPr lang="hu-HU" sz="1600" b="0" dirty="0">
                <a:solidFill>
                  <a:srgbClr val="333399"/>
                </a:solidFill>
              </a:rPr>
              <a:t> </a:t>
            </a:r>
            <a:r>
              <a:rPr lang="hu-HU" sz="1600" b="0" dirty="0" err="1">
                <a:solidFill>
                  <a:srgbClr val="333399"/>
                </a:solidFill>
              </a:rPr>
              <a:t>the</a:t>
            </a:r>
            <a:r>
              <a:rPr lang="hu-HU" sz="1600" b="0" dirty="0">
                <a:solidFill>
                  <a:srgbClr val="333399"/>
                </a:solidFill>
              </a:rPr>
              <a:t> </a:t>
            </a:r>
            <a:r>
              <a:rPr lang="hu-HU" sz="1600" b="0" dirty="0" err="1">
                <a:solidFill>
                  <a:srgbClr val="333399"/>
                </a:solidFill>
              </a:rPr>
              <a:t>webpage</a:t>
            </a:r>
            <a:endParaRPr lang="hu-HU" sz="1600" b="0" dirty="0">
              <a:solidFill>
                <a:srgbClr val="333399"/>
              </a:solidFill>
            </a:endParaRPr>
          </a:p>
          <a:p>
            <a:pPr lvl="1">
              <a:spcBef>
                <a:spcPts val="1000"/>
              </a:spcBef>
              <a:buClrTx/>
              <a:buFont typeface="Arial" panose="020B0604020202020204" pitchFamily="34" charset="0"/>
              <a:buChar char="•"/>
            </a:pPr>
            <a:endParaRPr lang="hu-HU" sz="1600" b="0" dirty="0" smtClean="0">
              <a:solidFill>
                <a:srgbClr val="FF0000"/>
              </a:solidFill>
            </a:endParaRPr>
          </a:p>
        </p:txBody>
      </p:sp>
      <p:graphicFrame>
        <p:nvGraphicFramePr>
          <p:cNvPr id="9" name="Table 1"/>
          <p:cNvGraphicFramePr>
            <a:graphicFrameLocks noGrp="1"/>
          </p:cNvGraphicFramePr>
          <p:nvPr>
            <p:extLst>
              <p:ext uri="{D42A27DB-BD31-4B8C-83A1-F6EECF244321}">
                <p14:modId xmlns:p14="http://schemas.microsoft.com/office/powerpoint/2010/main" val="2165163133"/>
              </p:ext>
            </p:extLst>
          </p:nvPr>
        </p:nvGraphicFramePr>
        <p:xfrm>
          <a:off x="1547664" y="3933056"/>
          <a:ext cx="6088671" cy="1554480"/>
        </p:xfrm>
        <a:graphic>
          <a:graphicData uri="http://schemas.openxmlformats.org/drawingml/2006/table">
            <a:tbl>
              <a:tblPr firstRow="1" bandRow="1">
                <a:tableStyleId>{21E4AEA4-8DFA-4A89-87EB-49C32662AFE0}</a:tableStyleId>
              </a:tblPr>
              <a:tblGrid>
                <a:gridCol w="720080">
                  <a:extLst>
                    <a:ext uri="{9D8B030D-6E8A-4147-A177-3AD203B41FA5}">
                      <a16:colId xmlns:a16="http://schemas.microsoft.com/office/drawing/2014/main" val="2053743489"/>
                    </a:ext>
                  </a:extLst>
                </a:gridCol>
                <a:gridCol w="1512168">
                  <a:extLst>
                    <a:ext uri="{9D8B030D-6E8A-4147-A177-3AD203B41FA5}">
                      <a16:colId xmlns:a16="http://schemas.microsoft.com/office/drawing/2014/main" val="2627865462"/>
                    </a:ext>
                  </a:extLst>
                </a:gridCol>
                <a:gridCol w="805889">
                  <a:extLst>
                    <a:ext uri="{9D8B030D-6E8A-4147-A177-3AD203B41FA5}">
                      <a16:colId xmlns:a16="http://schemas.microsoft.com/office/drawing/2014/main" val="1710166239"/>
                    </a:ext>
                  </a:extLst>
                </a:gridCol>
                <a:gridCol w="1570375">
                  <a:extLst>
                    <a:ext uri="{9D8B030D-6E8A-4147-A177-3AD203B41FA5}">
                      <a16:colId xmlns:a16="http://schemas.microsoft.com/office/drawing/2014/main" val="3579251153"/>
                    </a:ext>
                  </a:extLst>
                </a:gridCol>
                <a:gridCol w="864096">
                  <a:extLst>
                    <a:ext uri="{9D8B030D-6E8A-4147-A177-3AD203B41FA5}">
                      <a16:colId xmlns:a16="http://schemas.microsoft.com/office/drawing/2014/main" val="2912227075"/>
                    </a:ext>
                  </a:extLst>
                </a:gridCol>
                <a:gridCol w="616063">
                  <a:extLst>
                    <a:ext uri="{9D8B030D-6E8A-4147-A177-3AD203B41FA5}">
                      <a16:colId xmlns:a16="http://schemas.microsoft.com/office/drawing/2014/main" val="1383144145"/>
                    </a:ext>
                  </a:extLst>
                </a:gridCol>
              </a:tblGrid>
              <a:tr h="263272">
                <a:tc>
                  <a:txBody>
                    <a:bodyPr/>
                    <a:lstStyle/>
                    <a:p>
                      <a:r>
                        <a:rPr lang="hu-HU" sz="1200" dirty="0" smtClean="0"/>
                        <a:t>Group #</a:t>
                      </a:r>
                      <a:endParaRPr lang="en-US" sz="1200" dirty="0"/>
                    </a:p>
                  </a:txBody>
                  <a:tcPr/>
                </a:tc>
                <a:tc>
                  <a:txBody>
                    <a:bodyPr/>
                    <a:lstStyle/>
                    <a:p>
                      <a:r>
                        <a:rPr lang="hu-HU" sz="1200" dirty="0" smtClean="0"/>
                        <a:t>Name</a:t>
                      </a:r>
                      <a:endParaRPr lang="en-US" sz="1200" dirty="0"/>
                    </a:p>
                  </a:txBody>
                  <a:tcPr/>
                </a:tc>
                <a:tc>
                  <a:txBody>
                    <a:bodyPr/>
                    <a:lstStyle/>
                    <a:p>
                      <a:r>
                        <a:rPr lang="hu-HU" sz="1200" dirty="0" smtClean="0"/>
                        <a:t>Neptun</a:t>
                      </a:r>
                      <a:endParaRPr lang="en-US" sz="1200" dirty="0"/>
                    </a:p>
                  </a:txBody>
                  <a:tcPr/>
                </a:tc>
                <a:tc>
                  <a:txBody>
                    <a:bodyPr/>
                    <a:lstStyle/>
                    <a:p>
                      <a:endParaRPr lang="en-US" sz="1200" dirty="0"/>
                    </a:p>
                  </a:txBody>
                  <a:tcPr/>
                </a:tc>
                <a:tc>
                  <a:txBody>
                    <a:bodyPr/>
                    <a:lstStyle/>
                    <a:p>
                      <a:r>
                        <a:rPr lang="hu-HU" sz="1200" dirty="0" smtClean="0"/>
                        <a:t>Meas. Nr.</a:t>
                      </a:r>
                      <a:endParaRPr lang="en-US" sz="1200" dirty="0"/>
                    </a:p>
                  </a:txBody>
                  <a:tcPr/>
                </a:tc>
                <a:tc>
                  <a:txBody>
                    <a:bodyPr/>
                    <a:lstStyle/>
                    <a:p>
                      <a:r>
                        <a:rPr lang="hu-HU" sz="1200" dirty="0" smtClean="0"/>
                        <a:t>Task</a:t>
                      </a:r>
                      <a:endParaRPr lang="en-US" sz="1200" dirty="0"/>
                    </a:p>
                  </a:txBody>
                  <a:tcPr/>
                </a:tc>
                <a:extLst>
                  <a:ext uri="{0D108BD9-81ED-4DB2-BD59-A6C34878D82A}">
                    <a16:rowId xmlns:a16="http://schemas.microsoft.com/office/drawing/2014/main" val="3534437730"/>
                  </a:ext>
                </a:extLst>
              </a:tr>
              <a:tr h="263272">
                <a:tc rowSpan="4">
                  <a:txBody>
                    <a:bodyPr/>
                    <a:lstStyle/>
                    <a:p>
                      <a:r>
                        <a:rPr lang="hu-HU" sz="1200" dirty="0" smtClean="0"/>
                        <a:t>1</a:t>
                      </a:r>
                      <a:endParaRPr lang="en-US" sz="1200" dirty="0"/>
                    </a:p>
                  </a:txBody>
                  <a:tcPr/>
                </a:tc>
                <a:tc>
                  <a:txBody>
                    <a:bodyPr/>
                    <a:lstStyle/>
                    <a:p>
                      <a:r>
                        <a:rPr lang="hu-HU" sz="1200" dirty="0" smtClean="0"/>
                        <a:t>Chris </a:t>
                      </a:r>
                      <a:r>
                        <a:rPr lang="hu-HU" sz="1200" dirty="0" err="1" smtClean="0"/>
                        <a:t>Hemsworth</a:t>
                      </a:r>
                      <a:endParaRPr lang="en-US" sz="1200" dirty="0"/>
                    </a:p>
                  </a:txBody>
                  <a:tcPr/>
                </a:tc>
                <a:tc>
                  <a:txBody>
                    <a:bodyPr/>
                    <a:lstStyle/>
                    <a:p>
                      <a:r>
                        <a:rPr lang="hu-HU" sz="1200" dirty="0" smtClean="0"/>
                        <a:t>ABC123</a:t>
                      </a:r>
                      <a:endParaRPr lang="en-US" sz="1200" dirty="0"/>
                    </a:p>
                  </a:txBody>
                  <a:tcPr/>
                </a:tc>
                <a:tc rowSpan="2">
                  <a:txBody>
                    <a:bodyPr/>
                    <a:lstStyle/>
                    <a:p>
                      <a:r>
                        <a:rPr lang="hu-HU" sz="1200" dirty="0" err="1" smtClean="0"/>
                        <a:t>Leaders</a:t>
                      </a:r>
                      <a:r>
                        <a:rPr lang="hu-HU" sz="1200" dirty="0" smtClean="0"/>
                        <a:t> of</a:t>
                      </a:r>
                      <a:r>
                        <a:rPr lang="hu-HU" sz="1200" baseline="0" dirty="0" smtClean="0"/>
                        <a:t> </a:t>
                      </a:r>
                      <a:r>
                        <a:rPr lang="hu-HU" sz="1200" baseline="0" dirty="0" err="1" smtClean="0"/>
                        <a:t>meas</a:t>
                      </a:r>
                      <a:r>
                        <a:rPr lang="hu-HU" sz="1200" baseline="0" dirty="0" smtClean="0"/>
                        <a:t>. A</a:t>
                      </a:r>
                      <a:endParaRPr lang="en-US" sz="1200" dirty="0"/>
                    </a:p>
                  </a:txBody>
                  <a:tcPr/>
                </a:tc>
                <a:tc rowSpan="2">
                  <a:txBody>
                    <a:bodyPr/>
                    <a:lstStyle/>
                    <a:p>
                      <a:r>
                        <a:rPr lang="hu-HU" sz="1200" dirty="0" smtClean="0"/>
                        <a:t>M12</a:t>
                      </a:r>
                      <a:endParaRPr lang="en-US" sz="1200" dirty="0"/>
                    </a:p>
                  </a:txBody>
                  <a:tcPr/>
                </a:tc>
                <a:tc rowSpan="2">
                  <a:txBody>
                    <a:bodyPr/>
                    <a:lstStyle/>
                    <a:p>
                      <a:r>
                        <a:rPr lang="hu-HU" sz="1200" dirty="0" smtClean="0"/>
                        <a:t>C</a:t>
                      </a:r>
                      <a:endParaRPr lang="en-US" sz="1200" dirty="0"/>
                    </a:p>
                  </a:txBody>
                  <a:tcPr/>
                </a:tc>
                <a:extLst>
                  <a:ext uri="{0D108BD9-81ED-4DB2-BD59-A6C34878D82A}">
                    <a16:rowId xmlns:a16="http://schemas.microsoft.com/office/drawing/2014/main" val="1873963603"/>
                  </a:ext>
                </a:extLst>
              </a:tr>
              <a:tr h="26327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dirty="0" err="1" smtClean="0"/>
                        <a:t>Scarlett</a:t>
                      </a:r>
                      <a:r>
                        <a:rPr lang="hu-HU" sz="1200" baseline="0" dirty="0" smtClean="0"/>
                        <a:t> </a:t>
                      </a:r>
                      <a:r>
                        <a:rPr lang="hu-HU" sz="1200" dirty="0" err="1" smtClean="0"/>
                        <a:t>Johansson</a:t>
                      </a:r>
                      <a:endParaRPr lang="en-US" sz="1200" dirty="0" smtClean="0"/>
                    </a:p>
                  </a:txBody>
                  <a:tcPr/>
                </a:tc>
                <a:tc>
                  <a:txBody>
                    <a:bodyPr/>
                    <a:lstStyle/>
                    <a:p>
                      <a:r>
                        <a:rPr lang="hu-HU" sz="1200" dirty="0" smtClean="0"/>
                        <a:t>BAC231</a:t>
                      </a:r>
                      <a:endParaRPr lang="en-US" sz="1200" dirty="0"/>
                    </a:p>
                  </a:txBody>
                  <a:tcPr/>
                </a:tc>
                <a:tc vMerge="1">
                  <a:txBody>
                    <a:bodyPr/>
                    <a:lstStyle/>
                    <a:p>
                      <a:endParaRPr lang="en-US" sz="1200" dirty="0"/>
                    </a:p>
                  </a:txBody>
                  <a:tcPr/>
                </a:tc>
                <a:tc vMerge="1">
                  <a:txBody>
                    <a:bodyPr/>
                    <a:lstStyle/>
                    <a:p>
                      <a:endParaRPr lang="en-US" sz="1200" dirty="0"/>
                    </a:p>
                  </a:txBody>
                  <a:tcPr/>
                </a:tc>
                <a:tc vMerge="1">
                  <a:txBody>
                    <a:bodyPr/>
                    <a:lstStyle/>
                    <a:p>
                      <a:endParaRPr lang="en-US" sz="1200" dirty="0"/>
                    </a:p>
                  </a:txBody>
                  <a:tcPr/>
                </a:tc>
                <a:extLst>
                  <a:ext uri="{0D108BD9-81ED-4DB2-BD59-A6C34878D82A}">
                    <a16:rowId xmlns:a16="http://schemas.microsoft.com/office/drawing/2014/main" val="2050301283"/>
                  </a:ext>
                </a:extLst>
              </a:tr>
              <a:tr h="263272">
                <a:tc vMerge="1">
                  <a:txBody>
                    <a:bodyPr/>
                    <a:lstStyle/>
                    <a:p>
                      <a:endParaRPr lang="en-US" sz="1200" dirty="0"/>
                    </a:p>
                  </a:txBody>
                  <a:tcPr/>
                </a:tc>
                <a:tc>
                  <a:txBody>
                    <a:bodyPr/>
                    <a:lstStyle/>
                    <a:p>
                      <a:r>
                        <a:rPr lang="hu-HU" sz="1200" dirty="0" smtClean="0"/>
                        <a:t>Margot </a:t>
                      </a:r>
                      <a:r>
                        <a:rPr lang="hu-HU" sz="1200" dirty="0" err="1" smtClean="0"/>
                        <a:t>Robbie</a:t>
                      </a:r>
                      <a:endParaRPr lang="en-US" sz="1200" dirty="0"/>
                    </a:p>
                  </a:txBody>
                  <a:tcPr/>
                </a:tc>
                <a:tc>
                  <a:txBody>
                    <a:bodyPr/>
                    <a:lstStyle/>
                    <a:p>
                      <a:r>
                        <a:rPr lang="hu-HU" sz="1200" dirty="0" smtClean="0"/>
                        <a:t>CAB321</a:t>
                      </a:r>
                      <a:endParaRPr lang="en-US" sz="1200" dirty="0"/>
                    </a:p>
                  </a:txBody>
                  <a:tcPr/>
                </a:tc>
                <a:tc rowSpan="2">
                  <a:txBody>
                    <a:bodyPr/>
                    <a:lstStyle/>
                    <a:p>
                      <a:r>
                        <a:rPr lang="hu-HU" sz="1200" dirty="0" err="1" smtClean="0"/>
                        <a:t>Leaders</a:t>
                      </a:r>
                      <a:r>
                        <a:rPr lang="hu-HU" sz="1200" dirty="0" smtClean="0"/>
                        <a:t> of </a:t>
                      </a:r>
                      <a:r>
                        <a:rPr lang="hu-HU" sz="1200" dirty="0" err="1" smtClean="0"/>
                        <a:t>meas</a:t>
                      </a:r>
                      <a:r>
                        <a:rPr lang="hu-HU" sz="1200" dirty="0" smtClean="0"/>
                        <a:t>. B</a:t>
                      </a:r>
                      <a:endParaRPr lang="en-US" sz="1200" dirty="0"/>
                    </a:p>
                  </a:txBody>
                  <a:tcPr/>
                </a:tc>
                <a:tc rowSpan="2">
                  <a:txBody>
                    <a:bodyPr/>
                    <a:lstStyle/>
                    <a:p>
                      <a:r>
                        <a:rPr lang="hu-HU" sz="1200" dirty="0" smtClean="0"/>
                        <a:t>M10</a:t>
                      </a:r>
                      <a:endParaRPr lang="en-US" sz="1200" dirty="0"/>
                    </a:p>
                  </a:txBody>
                  <a:tcPr/>
                </a:tc>
                <a:tc rowSpan="2">
                  <a:txBody>
                    <a:bodyPr/>
                    <a:lstStyle/>
                    <a:p>
                      <a:r>
                        <a:rPr lang="hu-HU" sz="1200" dirty="0" smtClean="0"/>
                        <a:t>D</a:t>
                      </a:r>
                      <a:endParaRPr lang="en-US" sz="1200" dirty="0"/>
                    </a:p>
                  </a:txBody>
                  <a:tcPr/>
                </a:tc>
                <a:extLst>
                  <a:ext uri="{0D108BD9-81ED-4DB2-BD59-A6C34878D82A}">
                    <a16:rowId xmlns:a16="http://schemas.microsoft.com/office/drawing/2014/main" val="2924218257"/>
                  </a:ext>
                </a:extLst>
              </a:tr>
              <a:tr h="26327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dirty="0" err="1" smtClean="0"/>
                        <a:t>Keanu</a:t>
                      </a:r>
                      <a:r>
                        <a:rPr lang="hu-HU" sz="1200" baseline="0" dirty="0" smtClean="0"/>
                        <a:t> Reeves</a:t>
                      </a:r>
                      <a:endParaRPr lang="en-US" sz="1200" dirty="0" smtClean="0"/>
                    </a:p>
                  </a:txBody>
                  <a:tcPr/>
                </a:tc>
                <a:tc>
                  <a:txBody>
                    <a:bodyPr/>
                    <a:lstStyle/>
                    <a:p>
                      <a:r>
                        <a:rPr lang="hu-HU" sz="1200" dirty="0" smtClean="0"/>
                        <a:t>BCA213</a:t>
                      </a:r>
                      <a:endParaRPr lang="en-US" sz="1200" dirty="0"/>
                    </a:p>
                  </a:txBody>
                  <a:tcPr/>
                </a:tc>
                <a:tc vMerge="1">
                  <a:txBody>
                    <a:bodyPr/>
                    <a:lstStyle/>
                    <a:p>
                      <a:endParaRPr lang="en-US" sz="1200" dirty="0"/>
                    </a:p>
                  </a:txBody>
                  <a:tcPr/>
                </a:tc>
                <a:tc vMerge="1">
                  <a:txBody>
                    <a:bodyPr/>
                    <a:lstStyle/>
                    <a:p>
                      <a:endParaRPr lang="en-US" sz="1200" dirty="0"/>
                    </a:p>
                  </a:txBody>
                  <a:tcPr/>
                </a:tc>
                <a:tc vMerge="1">
                  <a:txBody>
                    <a:bodyPr/>
                    <a:lstStyle/>
                    <a:p>
                      <a:endParaRPr lang="en-US" sz="1200" dirty="0"/>
                    </a:p>
                  </a:txBody>
                  <a:tcPr/>
                </a:tc>
                <a:extLst>
                  <a:ext uri="{0D108BD9-81ED-4DB2-BD59-A6C34878D82A}">
                    <a16:rowId xmlns:a16="http://schemas.microsoft.com/office/drawing/2014/main" val="1162204469"/>
                  </a:ext>
                </a:extLst>
              </a:tr>
            </a:tbl>
          </a:graphicData>
        </a:graphic>
      </p:graphicFrame>
    </p:spTree>
    <p:extLst>
      <p:ext uri="{BB962C8B-B14F-4D97-AF65-F5344CB8AC3E}">
        <p14:creationId xmlns:p14="http://schemas.microsoft.com/office/powerpoint/2010/main" val="34995158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2769" name="Group 1"/>
          <p:cNvGrpSpPr>
            <a:grpSpLocks/>
          </p:cNvGrpSpPr>
          <p:nvPr/>
        </p:nvGrpSpPr>
        <p:grpSpPr bwMode="auto">
          <a:xfrm>
            <a:off x="0" y="0"/>
            <a:ext cx="819150" cy="6850063"/>
            <a:chOff x="0" y="0"/>
            <a:chExt cx="516" cy="4315"/>
          </a:xfrm>
        </p:grpSpPr>
        <p:sp>
          <p:nvSpPr>
            <p:cNvPr id="32770"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277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27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277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Preparing for the laboratory measurements</a:t>
            </a:r>
          </a:p>
        </p:txBody>
      </p:sp>
      <p:sp>
        <p:nvSpPr>
          <p:cNvPr id="32774" name="Line 6"/>
          <p:cNvSpPr>
            <a:spLocks noChangeShapeType="1"/>
          </p:cNvSpPr>
          <p:nvPr/>
        </p:nvSpPr>
        <p:spPr bwMode="auto">
          <a:xfrm flipV="1">
            <a:off x="971550" y="463550"/>
            <a:ext cx="5904706" cy="12700"/>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2775" name="Text Box 7"/>
          <p:cNvSpPr txBox="1">
            <a:spLocks noChangeArrowheads="1"/>
          </p:cNvSpPr>
          <p:nvPr/>
        </p:nvSpPr>
        <p:spPr bwMode="auto">
          <a:xfrm>
            <a:off x="774701" y="566057"/>
            <a:ext cx="7973763" cy="58268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sz="1600" b="0" dirty="0" smtClean="0">
                <a:solidFill>
                  <a:srgbClr val="333399"/>
                </a:solidFill>
              </a:rPr>
              <a:t>In </a:t>
            </a:r>
            <a:r>
              <a:rPr lang="en-US" sz="1600" b="0" dirty="0">
                <a:solidFill>
                  <a:srgbClr val="333399"/>
                </a:solidFill>
              </a:rPr>
              <a:t>preparing for the laboratory measurements, </a:t>
            </a:r>
            <a:r>
              <a:rPr lang="en-US" sz="1600" b="0" dirty="0" smtClean="0">
                <a:solidFill>
                  <a:srgbClr val="333399"/>
                </a:solidFill>
              </a:rPr>
              <a:t>all members of </a:t>
            </a:r>
            <a:r>
              <a:rPr lang="en-US" sz="1600" b="0" dirty="0">
                <a:solidFill>
                  <a:srgbClr val="333399"/>
                </a:solidFill>
              </a:rPr>
              <a:t>the measurement group must </a:t>
            </a:r>
            <a:r>
              <a:rPr lang="en-US" sz="1600" b="0" dirty="0" smtClean="0">
                <a:solidFill>
                  <a:srgbClr val="333399"/>
                </a:solidFill>
              </a:rPr>
              <a:t>read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syllabus</a:t>
            </a:r>
            <a:r>
              <a:rPr lang="hu-HU" sz="1600" b="0" dirty="0" smtClean="0">
                <a:solidFill>
                  <a:srgbClr val="333399"/>
                </a:solidFill>
              </a:rPr>
              <a:t> </a:t>
            </a:r>
            <a:r>
              <a:rPr lang="hu-HU" sz="1600" b="0" dirty="0" smtClean="0">
                <a:solidFill>
                  <a:srgbClr val="333399"/>
                </a:solidFill>
              </a:rPr>
              <a:t>(</a:t>
            </a:r>
            <a:r>
              <a:rPr lang="hu-HU" sz="1600" b="0" dirty="0" err="1" smtClean="0">
                <a:solidFill>
                  <a:srgbClr val="333399"/>
                </a:solidFill>
              </a:rPr>
              <a:t>downloadable</a:t>
            </a:r>
            <a:r>
              <a:rPr lang="hu-HU" sz="1600" b="0" dirty="0" smtClean="0">
                <a:solidFill>
                  <a:srgbClr val="333399"/>
                </a:solidFill>
              </a:rPr>
              <a:t> </a:t>
            </a:r>
            <a:r>
              <a:rPr lang="hu-HU" sz="1600" b="0" dirty="0" err="1" smtClean="0">
                <a:solidFill>
                  <a:srgbClr val="333399"/>
                </a:solidFill>
              </a:rPr>
              <a:t>from</a:t>
            </a:r>
            <a:r>
              <a:rPr lang="hu-HU" sz="1600" b="0" dirty="0" smtClean="0">
                <a:solidFill>
                  <a:srgbClr val="333399"/>
                </a:solidFill>
              </a:rPr>
              <a:t>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webpage</a:t>
            </a:r>
            <a:r>
              <a:rPr lang="hu-HU" sz="1600" b="0" dirty="0" smtClean="0">
                <a:solidFill>
                  <a:srgbClr val="333399"/>
                </a:solidFill>
              </a:rPr>
              <a:t>: </a:t>
            </a:r>
            <a:r>
              <a:rPr lang="hu-HU" sz="1600" b="0" dirty="0" smtClean="0">
                <a:solidFill>
                  <a:srgbClr val="333399"/>
                </a:solidFill>
                <a:hlinkClick r:id="rId5"/>
              </a:rPr>
              <a:t>www.ara.bme.hu/lab</a:t>
            </a:r>
            <a:r>
              <a:rPr lang="hu-HU" sz="1600" b="0" dirty="0" smtClean="0">
                <a:solidFill>
                  <a:srgbClr val="333399"/>
                </a:solidFill>
              </a:rPr>
              <a:t>) </a:t>
            </a:r>
            <a:r>
              <a:rPr lang="en-US" sz="1600" b="0" dirty="0" smtClean="0">
                <a:solidFill>
                  <a:srgbClr val="333399"/>
                </a:solidFill>
              </a:rPr>
              <a:t>and </a:t>
            </a:r>
            <a:r>
              <a:rPr lang="en-US" sz="1600" b="0" dirty="0" smtClean="0">
                <a:solidFill>
                  <a:srgbClr val="333399"/>
                </a:solidFill>
              </a:rPr>
              <a:t>understand </a:t>
            </a:r>
            <a:r>
              <a:rPr lang="en-US" sz="1600" b="0" dirty="0">
                <a:solidFill>
                  <a:srgbClr val="333399"/>
                </a:solidFill>
              </a:rPr>
              <a:t>the measurement which is to be made</a:t>
            </a:r>
            <a:r>
              <a:rPr lang="en-US" sz="1600" b="0" dirty="0" smtClean="0">
                <a:solidFill>
                  <a:srgbClr val="333399"/>
                </a:solidFill>
              </a:rPr>
              <a:t>.</a:t>
            </a:r>
            <a:endParaRPr lang="hu-HU" sz="1600" b="0" dirty="0" smtClean="0">
              <a:solidFill>
                <a:srgbClr val="333399"/>
              </a:solidFill>
            </a:endParaRPr>
          </a:p>
          <a:p>
            <a:pPr>
              <a:spcBef>
                <a:spcPts val="1125"/>
              </a:spcBef>
              <a:buClr>
                <a:srgbClr val="333399"/>
              </a:buClr>
              <a:buFont typeface="Arial" charset="0"/>
              <a:buChar char="•"/>
            </a:pPr>
            <a:r>
              <a:rPr lang="en-US" sz="1600" b="0" dirty="0" smtClean="0">
                <a:solidFill>
                  <a:srgbClr val="333399"/>
                </a:solidFill>
              </a:rPr>
              <a:t>A </a:t>
            </a:r>
            <a:r>
              <a:rPr lang="en-US" sz="1600" dirty="0">
                <a:solidFill>
                  <a:srgbClr val="333399"/>
                </a:solidFill>
              </a:rPr>
              <a:t>hand written </a:t>
            </a:r>
            <a:r>
              <a:rPr lang="en-US" sz="1600" b="0" dirty="0">
                <a:solidFill>
                  <a:srgbClr val="333399"/>
                </a:solidFill>
              </a:rPr>
              <a:t>outline of the measurement needs to be </a:t>
            </a:r>
            <a:r>
              <a:rPr lang="en-US" sz="1600" b="0" dirty="0" smtClean="0">
                <a:solidFill>
                  <a:srgbClr val="333399"/>
                </a:solidFill>
              </a:rPr>
              <a:t>prepared </a:t>
            </a:r>
            <a:r>
              <a:rPr lang="hu-HU" sz="1600" b="0" dirty="0" err="1" smtClean="0">
                <a:solidFill>
                  <a:srgbClr val="333399"/>
                </a:solidFill>
              </a:rPr>
              <a:t>by</a:t>
            </a:r>
            <a:r>
              <a:rPr lang="hu-HU" sz="1600" b="0" dirty="0" smtClean="0">
                <a:solidFill>
                  <a:srgbClr val="333399"/>
                </a:solidFill>
              </a:rPr>
              <a:t>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leaders</a:t>
            </a:r>
            <a:r>
              <a:rPr lang="hu-HU" sz="1600" b="0" dirty="0" smtClean="0">
                <a:solidFill>
                  <a:srgbClr val="333399"/>
                </a:solidFill>
              </a:rPr>
              <a:t> </a:t>
            </a:r>
            <a:r>
              <a:rPr lang="hu-HU" sz="1600" b="0" dirty="0" err="1" smtClean="0">
                <a:solidFill>
                  <a:srgbClr val="333399"/>
                </a:solidFill>
              </a:rPr>
              <a:t>until</a:t>
            </a:r>
            <a:r>
              <a:rPr lang="hu-HU" sz="1600" b="0" dirty="0" smtClean="0">
                <a:solidFill>
                  <a:srgbClr val="333399"/>
                </a:solidFill>
              </a:rPr>
              <a:t>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beginning</a:t>
            </a:r>
            <a:r>
              <a:rPr lang="hu-HU" sz="1600" b="0" dirty="0" smtClean="0">
                <a:solidFill>
                  <a:srgbClr val="333399"/>
                </a:solidFill>
              </a:rPr>
              <a:t> of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measurement</a:t>
            </a:r>
            <a:r>
              <a:rPr lang="hu-HU" sz="1600" b="0" dirty="0" smtClean="0">
                <a:solidFill>
                  <a:srgbClr val="333399"/>
                </a:solidFill>
              </a:rPr>
              <a:t>. </a:t>
            </a:r>
            <a:r>
              <a:rPr lang="en-US" sz="1600" b="0" dirty="0" smtClean="0">
                <a:solidFill>
                  <a:srgbClr val="333399"/>
                </a:solidFill>
              </a:rPr>
              <a:t>This </a:t>
            </a:r>
            <a:r>
              <a:rPr lang="en-US" sz="1600" b="0" dirty="0">
                <a:solidFill>
                  <a:srgbClr val="333399"/>
                </a:solidFill>
              </a:rPr>
              <a:t>outline should contain the following:</a:t>
            </a:r>
          </a:p>
          <a:p>
            <a:pPr lvl="1">
              <a:spcBef>
                <a:spcPts val="1125"/>
              </a:spcBef>
              <a:buClr>
                <a:srgbClr val="333399"/>
              </a:buClr>
              <a:buFont typeface="Arial" charset="0"/>
              <a:buChar char="•"/>
            </a:pPr>
            <a:r>
              <a:rPr lang="en-US" sz="1600" b="0" dirty="0">
                <a:solidFill>
                  <a:srgbClr val="333399"/>
                </a:solidFill>
              </a:rPr>
              <a:t>The measurement </a:t>
            </a:r>
            <a:r>
              <a:rPr lang="en-US" sz="1600" b="0" dirty="0" smtClean="0">
                <a:solidFill>
                  <a:srgbClr val="333399"/>
                </a:solidFill>
              </a:rPr>
              <a:t>group</a:t>
            </a:r>
            <a:r>
              <a:rPr lang="hu-HU" sz="1600" b="0" dirty="0" smtClean="0">
                <a:solidFill>
                  <a:srgbClr val="333399"/>
                </a:solidFill>
              </a:rPr>
              <a:t>’</a:t>
            </a:r>
            <a:r>
              <a:rPr lang="en-US" sz="1600" b="0" dirty="0" smtClean="0">
                <a:solidFill>
                  <a:srgbClr val="333399"/>
                </a:solidFill>
              </a:rPr>
              <a:t>s </a:t>
            </a:r>
            <a:r>
              <a:rPr lang="en-US" sz="1600" b="0" dirty="0">
                <a:solidFill>
                  <a:srgbClr val="333399"/>
                </a:solidFill>
              </a:rPr>
              <a:t>information (names, </a:t>
            </a:r>
            <a:r>
              <a:rPr lang="en-US" sz="1600" b="0" dirty="0" err="1">
                <a:solidFill>
                  <a:srgbClr val="333399"/>
                </a:solidFill>
              </a:rPr>
              <a:t>neptun</a:t>
            </a:r>
            <a:r>
              <a:rPr lang="en-US" sz="1600" b="0" dirty="0">
                <a:solidFill>
                  <a:srgbClr val="333399"/>
                </a:solidFill>
              </a:rPr>
              <a:t> </a:t>
            </a:r>
            <a:r>
              <a:rPr lang="en-US" sz="1600" b="0" dirty="0" smtClean="0">
                <a:solidFill>
                  <a:srgbClr val="333399"/>
                </a:solidFill>
              </a:rPr>
              <a:t>codes</a:t>
            </a:r>
            <a:r>
              <a:rPr lang="hu-HU" sz="1600" b="0" dirty="0" smtClean="0">
                <a:solidFill>
                  <a:srgbClr val="333399"/>
                </a:solidFill>
              </a:rPr>
              <a:t>)</a:t>
            </a:r>
            <a:r>
              <a:rPr lang="en-US" sz="1600" b="0" dirty="0" smtClean="0">
                <a:solidFill>
                  <a:srgbClr val="333399"/>
                </a:solidFill>
              </a:rPr>
              <a:t>, </a:t>
            </a:r>
            <a:r>
              <a:rPr lang="en-US" sz="1600" b="0" dirty="0">
                <a:solidFill>
                  <a:srgbClr val="333399"/>
                </a:solidFill>
              </a:rPr>
              <a:t>leaving a space for checking </a:t>
            </a:r>
            <a:r>
              <a:rPr lang="en-US" sz="1600" b="0" dirty="0" smtClean="0">
                <a:solidFill>
                  <a:srgbClr val="333399"/>
                </a:solidFill>
              </a:rPr>
              <a:t>attendance</a:t>
            </a:r>
            <a:endParaRPr lang="en-US" sz="1600" b="0" dirty="0">
              <a:solidFill>
                <a:srgbClr val="333399"/>
              </a:solidFill>
            </a:endParaRPr>
          </a:p>
          <a:p>
            <a:pPr lvl="1">
              <a:spcBef>
                <a:spcPts val="1125"/>
              </a:spcBef>
              <a:buClr>
                <a:srgbClr val="333399"/>
              </a:buClr>
              <a:buFont typeface="Arial" charset="0"/>
              <a:buChar char="•"/>
            </a:pPr>
            <a:r>
              <a:rPr lang="en-US" sz="1600" b="0" dirty="0">
                <a:solidFill>
                  <a:srgbClr val="333399"/>
                </a:solidFill>
              </a:rPr>
              <a:t>Space where the measurement supervisor can sign each </a:t>
            </a:r>
            <a:r>
              <a:rPr lang="en-US" sz="1600" b="0" dirty="0" smtClean="0">
                <a:solidFill>
                  <a:srgbClr val="333399"/>
                </a:solidFill>
              </a:rPr>
              <a:t>page</a:t>
            </a:r>
            <a:endParaRPr lang="en-US" sz="1600" b="0" dirty="0">
              <a:solidFill>
                <a:srgbClr val="333399"/>
              </a:solidFill>
            </a:endParaRPr>
          </a:p>
          <a:p>
            <a:pPr lvl="1">
              <a:spcBef>
                <a:spcPts val="1125"/>
              </a:spcBef>
              <a:buClr>
                <a:srgbClr val="333399"/>
              </a:buClr>
              <a:buFont typeface="Arial" charset="0"/>
              <a:buChar char="•"/>
            </a:pPr>
            <a:r>
              <a:rPr lang="en-US" sz="1600" b="0" dirty="0">
                <a:solidFill>
                  <a:srgbClr val="333399"/>
                </a:solidFill>
              </a:rPr>
              <a:t>A list of the instruments which will be used during the measurement, leaving room for the serial numbers, which will be documented during the measurement</a:t>
            </a:r>
          </a:p>
          <a:p>
            <a:pPr lvl="1">
              <a:spcBef>
                <a:spcPts val="1125"/>
              </a:spcBef>
              <a:buClr>
                <a:srgbClr val="333399"/>
              </a:buClr>
              <a:buFont typeface="Arial" charset="0"/>
              <a:buChar char="•"/>
            </a:pPr>
            <a:r>
              <a:rPr lang="en-US" sz="1600" b="0" dirty="0" smtClean="0">
                <a:solidFill>
                  <a:srgbClr val="333399"/>
                </a:solidFill>
              </a:rPr>
              <a:t>Tables for </a:t>
            </a:r>
            <a:r>
              <a:rPr lang="en-US" sz="1600" b="0" dirty="0">
                <a:solidFill>
                  <a:srgbClr val="333399"/>
                </a:solidFill>
              </a:rPr>
              <a:t>documenting the measured and calculated </a:t>
            </a:r>
            <a:r>
              <a:rPr lang="en-US" sz="1600" b="0" dirty="0" smtClean="0">
                <a:solidFill>
                  <a:srgbClr val="333399"/>
                </a:solidFill>
              </a:rPr>
              <a:t>values, including atmospheric conditions </a:t>
            </a:r>
            <a:r>
              <a:rPr lang="en-US" sz="1600" b="0" dirty="0">
                <a:solidFill>
                  <a:srgbClr val="333399"/>
                </a:solidFill>
              </a:rPr>
              <a:t>(e.g. </a:t>
            </a:r>
            <a:r>
              <a:rPr lang="en-US" sz="1600" b="0" dirty="0" smtClean="0">
                <a:solidFill>
                  <a:srgbClr val="333399"/>
                </a:solidFill>
              </a:rPr>
              <a:t>atmospheric pressure and </a:t>
            </a:r>
            <a:r>
              <a:rPr lang="en-US" sz="1600" b="0" dirty="0">
                <a:solidFill>
                  <a:srgbClr val="333399"/>
                </a:solidFill>
              </a:rPr>
              <a:t>temperature, etc.)</a:t>
            </a:r>
          </a:p>
          <a:p>
            <a:pPr lvl="1">
              <a:spcBef>
                <a:spcPts val="1125"/>
              </a:spcBef>
              <a:buClr>
                <a:srgbClr val="333399"/>
              </a:buClr>
              <a:buFont typeface="Arial" charset="0"/>
              <a:buChar char="•"/>
            </a:pPr>
            <a:r>
              <a:rPr lang="en-US" sz="1600" b="0" dirty="0">
                <a:solidFill>
                  <a:srgbClr val="333399"/>
                </a:solidFill>
              </a:rPr>
              <a:t>The equations which are necessary in order to complete the measurement and the associated calculations, leaving room for verification </a:t>
            </a:r>
            <a:r>
              <a:rPr lang="en-US" sz="1600" b="0" dirty="0" smtClean="0">
                <a:solidFill>
                  <a:srgbClr val="333399"/>
                </a:solidFill>
              </a:rPr>
              <a:t>calculations</a:t>
            </a:r>
            <a:endParaRPr lang="hu-HU" sz="1600" b="0" dirty="0" smtClean="0">
              <a:solidFill>
                <a:srgbClr val="333399"/>
              </a:solidFill>
            </a:endParaRPr>
          </a:p>
          <a:p>
            <a:pPr lvl="1">
              <a:spcBef>
                <a:spcPts val="1125"/>
              </a:spcBef>
              <a:buClr>
                <a:srgbClr val="333399"/>
              </a:buClr>
              <a:buFont typeface="Arial" charset="0"/>
              <a:buChar char="•"/>
            </a:pPr>
            <a:r>
              <a:rPr lang="en-US" sz="1600" b="0" dirty="0">
                <a:solidFill>
                  <a:srgbClr val="333399"/>
                </a:solidFill>
              </a:rPr>
              <a:t>Millimeter paper needs to be brought to the laboratory measurements</a:t>
            </a:r>
          </a:p>
          <a:p>
            <a:pPr marL="457200" lvl="1" indent="0">
              <a:spcBef>
                <a:spcPts val="1125"/>
              </a:spcBef>
              <a:buClr>
                <a:srgbClr val="333399"/>
              </a:buClr>
            </a:pPr>
            <a:endParaRPr lang="en-US" sz="1600" b="0" dirty="0">
              <a:solidFill>
                <a:srgbClr val="333399"/>
              </a:solidFill>
            </a:endParaRPr>
          </a:p>
          <a:p>
            <a:pPr>
              <a:spcBef>
                <a:spcPts val="1125"/>
              </a:spcBef>
              <a:buClrTx/>
              <a:buFontTx/>
              <a:buNone/>
            </a:pPr>
            <a:endParaRPr lang="en-US" b="0" dirty="0">
              <a:solidFill>
                <a:srgbClr val="333399"/>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4817" name="Group 1"/>
          <p:cNvGrpSpPr>
            <a:grpSpLocks/>
          </p:cNvGrpSpPr>
          <p:nvPr/>
        </p:nvGrpSpPr>
        <p:grpSpPr bwMode="auto">
          <a:xfrm>
            <a:off x="0" y="0"/>
            <a:ext cx="819150" cy="6850063"/>
            <a:chOff x="0" y="0"/>
            <a:chExt cx="516" cy="4315"/>
          </a:xfrm>
        </p:grpSpPr>
        <p:sp>
          <p:nvSpPr>
            <p:cNvPr id="3481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481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48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482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During the laboratory measurement</a:t>
            </a:r>
          </a:p>
        </p:txBody>
      </p:sp>
      <p:sp>
        <p:nvSpPr>
          <p:cNvPr id="3482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4823" name="Text Box 7"/>
          <p:cNvSpPr txBox="1">
            <a:spLocks noChangeArrowheads="1"/>
          </p:cNvSpPr>
          <p:nvPr/>
        </p:nvSpPr>
        <p:spPr bwMode="auto">
          <a:xfrm>
            <a:off x="827088" y="576263"/>
            <a:ext cx="8137525" cy="32261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marL="735013" indent="-27781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sz="1600" b="0" dirty="0">
                <a:solidFill>
                  <a:srgbClr val="333399"/>
                </a:solidFill>
              </a:rPr>
              <a:t>At the beginning of the laboratory the hand written outline will be checked by the instructor supervising the measurement, and questions will be asked in order to determine whether the group is prepared for the measurement</a:t>
            </a:r>
            <a:r>
              <a:rPr lang="en-US" sz="1600" b="0" dirty="0" smtClean="0">
                <a:solidFill>
                  <a:srgbClr val="333399"/>
                </a:solidFill>
              </a:rPr>
              <a:t>.</a:t>
            </a:r>
            <a:r>
              <a:rPr lang="hu-HU" sz="1600" b="0" dirty="0" smtClean="0">
                <a:solidFill>
                  <a:srgbClr val="333399"/>
                </a:solidFill>
              </a:rPr>
              <a:t> </a:t>
            </a:r>
            <a:r>
              <a:rPr lang="hu-HU" sz="1600" b="0" dirty="0" err="1" smtClean="0">
                <a:solidFill>
                  <a:srgbClr val="333399"/>
                </a:solidFill>
              </a:rPr>
              <a:t>Unprepared</a:t>
            </a:r>
            <a:r>
              <a:rPr lang="hu-HU" sz="1600" b="0" dirty="0" smtClean="0">
                <a:solidFill>
                  <a:srgbClr val="333399"/>
                </a:solidFill>
              </a:rPr>
              <a:t> </a:t>
            </a:r>
            <a:r>
              <a:rPr lang="hu-HU" sz="1600" b="0" dirty="0" err="1" smtClean="0">
                <a:solidFill>
                  <a:srgbClr val="333399"/>
                </a:solidFill>
              </a:rPr>
              <a:t>groups</a:t>
            </a:r>
            <a:r>
              <a:rPr lang="hu-HU" sz="1600" b="0" dirty="0" smtClean="0">
                <a:solidFill>
                  <a:srgbClr val="333399"/>
                </a:solidFill>
              </a:rPr>
              <a:t> </a:t>
            </a:r>
            <a:r>
              <a:rPr lang="hu-HU" sz="1600" b="0" dirty="0" err="1" smtClean="0">
                <a:solidFill>
                  <a:srgbClr val="333399"/>
                </a:solidFill>
              </a:rPr>
              <a:t>will</a:t>
            </a:r>
            <a:r>
              <a:rPr lang="hu-HU" sz="1600" b="0" dirty="0" smtClean="0">
                <a:solidFill>
                  <a:srgbClr val="333399"/>
                </a:solidFill>
              </a:rPr>
              <a:t> </a:t>
            </a:r>
            <a:r>
              <a:rPr lang="hu-HU" sz="1600" b="0" dirty="0" err="1" smtClean="0">
                <a:solidFill>
                  <a:srgbClr val="333399"/>
                </a:solidFill>
              </a:rPr>
              <a:t>have</a:t>
            </a:r>
            <a:r>
              <a:rPr lang="hu-HU" sz="1600" b="0" dirty="0" smtClean="0">
                <a:solidFill>
                  <a:srgbClr val="333399"/>
                </a:solidFill>
              </a:rPr>
              <a:t> </a:t>
            </a:r>
            <a:r>
              <a:rPr lang="hu-HU" sz="1600" b="0" dirty="0" err="1" smtClean="0">
                <a:solidFill>
                  <a:srgbClr val="333399"/>
                </a:solidFill>
              </a:rPr>
              <a:t>to</a:t>
            </a:r>
            <a:r>
              <a:rPr lang="hu-HU" sz="1600" b="0" dirty="0" smtClean="0">
                <a:solidFill>
                  <a:srgbClr val="333399"/>
                </a:solidFill>
              </a:rPr>
              <a:t> </a:t>
            </a:r>
            <a:r>
              <a:rPr lang="hu-HU" sz="1600" b="0" dirty="0" err="1" smtClean="0">
                <a:solidFill>
                  <a:srgbClr val="333399"/>
                </a:solidFill>
              </a:rPr>
              <a:t>repeat</a:t>
            </a:r>
            <a:r>
              <a:rPr lang="hu-HU" sz="1600" b="0" dirty="0" smtClean="0">
                <a:solidFill>
                  <a:srgbClr val="333399"/>
                </a:solidFill>
              </a:rPr>
              <a:t> </a:t>
            </a:r>
            <a:r>
              <a:rPr lang="hu-HU" sz="1600" b="0" dirty="0" err="1" smtClean="0">
                <a:solidFill>
                  <a:srgbClr val="333399"/>
                </a:solidFill>
              </a:rPr>
              <a:t>the</a:t>
            </a:r>
            <a:r>
              <a:rPr lang="hu-HU" sz="1600" b="0" dirty="0" smtClean="0">
                <a:solidFill>
                  <a:srgbClr val="333399"/>
                </a:solidFill>
              </a:rPr>
              <a:t> </a:t>
            </a:r>
            <a:r>
              <a:rPr lang="hu-HU" sz="1600" b="0" dirty="0" err="1" smtClean="0">
                <a:solidFill>
                  <a:srgbClr val="333399"/>
                </a:solidFill>
              </a:rPr>
              <a:t>measurement</a:t>
            </a:r>
            <a:r>
              <a:rPr lang="hu-HU" sz="1600" b="0" dirty="0" smtClean="0">
                <a:solidFill>
                  <a:srgbClr val="333399"/>
                </a:solidFill>
              </a:rPr>
              <a:t>.</a:t>
            </a:r>
            <a:endParaRPr lang="en-US" sz="1600" b="0" dirty="0">
              <a:solidFill>
                <a:srgbClr val="333399"/>
              </a:solidFill>
            </a:endParaRPr>
          </a:p>
          <a:p>
            <a:pPr>
              <a:spcBef>
                <a:spcPts val="1125"/>
              </a:spcBef>
              <a:buClr>
                <a:srgbClr val="333399"/>
              </a:buClr>
              <a:buFont typeface="Arial" charset="0"/>
              <a:buChar char="•"/>
            </a:pPr>
            <a:r>
              <a:rPr lang="hu-HU" sz="1600" b="0" dirty="0" smtClean="0">
                <a:solidFill>
                  <a:srgbClr val="333399"/>
                </a:solidFill>
              </a:rPr>
              <a:t>The </a:t>
            </a:r>
            <a:r>
              <a:rPr lang="en-US" sz="1600" b="0" dirty="0" smtClean="0">
                <a:solidFill>
                  <a:srgbClr val="333399"/>
                </a:solidFill>
              </a:rPr>
              <a:t>measurements need to be completed during the allotted time.</a:t>
            </a:r>
          </a:p>
          <a:p>
            <a:pPr>
              <a:spcBef>
                <a:spcPts val="1125"/>
              </a:spcBef>
              <a:buClr>
                <a:srgbClr val="333399"/>
              </a:buClr>
              <a:buFont typeface="Arial" charset="0"/>
              <a:buChar char="•"/>
            </a:pPr>
            <a:r>
              <a:rPr lang="en-US" sz="1600" b="0" dirty="0" smtClean="0">
                <a:solidFill>
                  <a:srgbClr val="333399"/>
                </a:solidFill>
              </a:rPr>
              <a:t>The proper calibration of the digital manometer needs to be assessed during the laboratory measurement, with the help of the Betz micro manometer.</a:t>
            </a:r>
          </a:p>
          <a:p>
            <a:pPr>
              <a:spcBef>
                <a:spcPts val="1125"/>
              </a:spcBef>
              <a:buClr>
                <a:srgbClr val="333399"/>
              </a:buClr>
              <a:buFont typeface="Arial" charset="0"/>
              <a:buChar char="•"/>
            </a:pPr>
            <a:r>
              <a:rPr lang="en-US" sz="1600" b="0" dirty="0" smtClean="0">
                <a:solidFill>
                  <a:srgbClr val="333399"/>
                </a:solidFill>
              </a:rPr>
              <a:t>During the measurement, department personnel supervising the measurements</a:t>
            </a:r>
            <a:r>
              <a:rPr lang="hu-HU" sz="1600" b="0" dirty="0" smtClean="0">
                <a:solidFill>
                  <a:srgbClr val="333399"/>
                </a:solidFill>
              </a:rPr>
              <a:t> </a:t>
            </a:r>
            <a:r>
              <a:rPr lang="en-US" sz="1600" b="0" dirty="0" smtClean="0">
                <a:solidFill>
                  <a:srgbClr val="333399"/>
                </a:solidFill>
              </a:rPr>
              <a:t>will assign a task to each group</a:t>
            </a:r>
            <a:r>
              <a:rPr lang="hu-HU" sz="1600" b="0" dirty="0" smtClean="0">
                <a:solidFill>
                  <a:srgbClr val="333399"/>
                </a:solidFill>
              </a:rPr>
              <a:t>. The task will be to draw a graph of some measured values on the </a:t>
            </a:r>
            <a:r>
              <a:rPr lang="en-US" sz="1600" b="0" dirty="0" smtClean="0">
                <a:solidFill>
                  <a:srgbClr val="333399"/>
                </a:solidFill>
              </a:rPr>
              <a:t>millimeter paper, in order to check the correctness of the measurement and the understanding of the measured results. </a:t>
            </a:r>
            <a:endParaRPr lang="en-US" sz="1600" b="0" dirty="0">
              <a:solidFill>
                <a:srgbClr val="333399"/>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5841" name="Group 1"/>
          <p:cNvGrpSpPr>
            <a:grpSpLocks/>
          </p:cNvGrpSpPr>
          <p:nvPr/>
        </p:nvGrpSpPr>
        <p:grpSpPr bwMode="auto">
          <a:xfrm>
            <a:off x="0" y="0"/>
            <a:ext cx="819150" cy="6850063"/>
            <a:chOff x="0" y="0"/>
            <a:chExt cx="516" cy="4315"/>
          </a:xfrm>
        </p:grpSpPr>
        <p:sp>
          <p:nvSpPr>
            <p:cNvPr id="35842"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5843"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58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5845"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5846"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5847" name="Text Box 7"/>
          <p:cNvSpPr txBox="1">
            <a:spLocks noChangeArrowheads="1"/>
          </p:cNvSpPr>
          <p:nvPr/>
        </p:nvSpPr>
        <p:spPr bwMode="auto">
          <a:xfrm>
            <a:off x="827088" y="576263"/>
            <a:ext cx="8137525" cy="5162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sz="1600" b="0" dirty="0">
                <a:solidFill>
                  <a:srgbClr val="333399"/>
                </a:solidFill>
              </a:rPr>
              <a:t>A measurement report must be produced </a:t>
            </a:r>
            <a:r>
              <a:rPr lang="en-US" sz="1600" b="0" dirty="0" smtClean="0">
                <a:solidFill>
                  <a:srgbClr val="333399"/>
                </a:solidFill>
              </a:rPr>
              <a:t>from the measured data</a:t>
            </a:r>
            <a:endParaRPr lang="en-US" sz="1600" b="0" dirty="0">
              <a:solidFill>
                <a:srgbClr val="333399"/>
              </a:solidFill>
            </a:endParaRPr>
          </a:p>
          <a:p>
            <a:pPr>
              <a:spcBef>
                <a:spcPts val="1125"/>
              </a:spcBef>
              <a:buClr>
                <a:srgbClr val="333399"/>
              </a:buClr>
              <a:buFont typeface="Arial" charset="0"/>
              <a:buChar char="•"/>
            </a:pPr>
            <a:r>
              <a:rPr lang="en-US" sz="1600" b="0" dirty="0" smtClean="0">
                <a:solidFill>
                  <a:srgbClr val="333399"/>
                </a:solidFill>
              </a:rPr>
              <a:t>Laboratory calculations must be checked utilizing the departments online evaluation tools.</a:t>
            </a:r>
            <a:endParaRPr lang="en-US" sz="1600" b="0" dirty="0">
              <a:solidFill>
                <a:srgbClr val="333399"/>
              </a:solidFill>
            </a:endParaRPr>
          </a:p>
          <a:p>
            <a:pPr>
              <a:spcBef>
                <a:spcPts val="1125"/>
              </a:spcBef>
              <a:buClrTx/>
              <a:buFontTx/>
              <a:buNone/>
            </a:pPr>
            <a:r>
              <a:rPr lang="en-US" sz="1600" b="0" dirty="0">
                <a:solidFill>
                  <a:srgbClr val="333399"/>
                </a:solidFill>
              </a:rPr>
              <a:t>	</a:t>
            </a:r>
            <a:r>
              <a:rPr lang="en-US" sz="1600" b="0" dirty="0" smtClean="0">
                <a:solidFill>
                  <a:srgbClr val="333399"/>
                </a:solidFill>
              </a:rPr>
              <a:t>www.ara.bme.hu/lab</a:t>
            </a:r>
            <a:endParaRPr lang="hu-HU" sz="1600" b="0" dirty="0" smtClean="0">
              <a:solidFill>
                <a:srgbClr val="333399"/>
              </a:solidFill>
            </a:endParaRPr>
          </a:p>
          <a:p>
            <a:pPr lvl="1">
              <a:spcBef>
                <a:spcPts val="1125"/>
              </a:spcBef>
              <a:buClrTx/>
              <a:buFont typeface="Arial" pitchFamily="34" charset="0"/>
              <a:buChar char="•"/>
            </a:pPr>
            <a:r>
              <a:rPr lang="en-US" sz="1600" dirty="0" smtClean="0">
                <a:solidFill>
                  <a:srgbClr val="333399"/>
                </a:solidFill>
              </a:rPr>
              <a:t>Use of the</a:t>
            </a:r>
            <a:r>
              <a:rPr lang="hu-HU" sz="1600" dirty="0" smtClean="0">
                <a:solidFill>
                  <a:srgbClr val="333399"/>
                </a:solidFill>
              </a:rPr>
              <a:t> </a:t>
            </a:r>
            <a:r>
              <a:rPr lang="en-US" sz="1600" dirty="0" smtClean="0">
                <a:solidFill>
                  <a:srgbClr val="333399"/>
                </a:solidFill>
              </a:rPr>
              <a:t>control tools is mandatory</a:t>
            </a:r>
            <a:r>
              <a:rPr lang="hu-HU" sz="1600" b="0" dirty="0" smtClean="0">
                <a:solidFill>
                  <a:srgbClr val="333399"/>
                </a:solidFill>
              </a:rPr>
              <a:t>.</a:t>
            </a:r>
            <a:r>
              <a:rPr lang="en-US" sz="1600" b="0" dirty="0" smtClean="0">
                <a:solidFill>
                  <a:srgbClr val="333399"/>
                </a:solidFill>
              </a:rPr>
              <a:t> The control tools only evaluate whether the equations were applied properly.</a:t>
            </a:r>
            <a:endParaRPr lang="hu-HU" sz="1600" b="0" dirty="0" smtClean="0">
              <a:solidFill>
                <a:srgbClr val="333399"/>
              </a:solidFill>
            </a:endParaRPr>
          </a:p>
          <a:p>
            <a:pPr lvl="2">
              <a:spcBef>
                <a:spcPts val="1125"/>
              </a:spcBef>
              <a:buClrTx/>
              <a:buFont typeface="Arial" pitchFamily="34" charset="0"/>
              <a:buChar char="•"/>
            </a:pPr>
            <a:r>
              <a:rPr lang="en-US" sz="1600" b="0" dirty="0" smtClean="0">
                <a:solidFill>
                  <a:srgbClr val="333399"/>
                </a:solidFill>
              </a:rPr>
              <a:t>There is no limit as</a:t>
            </a:r>
            <a:r>
              <a:rPr lang="hu-HU" sz="1600" b="0" dirty="0" smtClean="0">
                <a:solidFill>
                  <a:srgbClr val="333399"/>
                </a:solidFill>
              </a:rPr>
              <a:t> </a:t>
            </a:r>
            <a:r>
              <a:rPr lang="en-US" sz="1600" b="0" dirty="0" smtClean="0">
                <a:solidFill>
                  <a:srgbClr val="333399"/>
                </a:solidFill>
              </a:rPr>
              <a:t>to the number of attempts which can be made, but the attempts are logged, and can be taken into account when giving grades</a:t>
            </a:r>
            <a:r>
              <a:rPr lang="hu-HU" sz="1600" b="0" dirty="0" smtClean="0">
                <a:solidFill>
                  <a:srgbClr val="333399"/>
                </a:solidFill>
              </a:rPr>
              <a:t>. </a:t>
            </a:r>
            <a:r>
              <a:rPr lang="en-US" sz="1600" b="0" dirty="0" smtClean="0">
                <a:solidFill>
                  <a:srgbClr val="333399"/>
                </a:solidFill>
              </a:rPr>
              <a:t>(fair use policy)</a:t>
            </a:r>
          </a:p>
          <a:p>
            <a:pPr lvl="2">
              <a:spcBef>
                <a:spcPts val="1125"/>
              </a:spcBef>
              <a:buClrTx/>
              <a:buFont typeface="Arial" pitchFamily="34" charset="0"/>
              <a:buChar char="•"/>
            </a:pPr>
            <a:r>
              <a:rPr lang="en-US" sz="1600" b="0" dirty="0" smtClean="0">
                <a:solidFill>
                  <a:srgbClr val="333399"/>
                </a:solidFill>
              </a:rPr>
              <a:t>In previous semesters each measurement had students who were able to complete the calculations correctly upon their first attempt.</a:t>
            </a:r>
            <a:endParaRPr lang="hu-HU" sz="1600" b="0" dirty="0" smtClean="0">
              <a:solidFill>
                <a:srgbClr val="333399"/>
              </a:solidFill>
            </a:endParaRPr>
          </a:p>
          <a:p>
            <a:pPr lvl="1">
              <a:spcBef>
                <a:spcPts val="1125"/>
              </a:spcBef>
              <a:buClrTx/>
              <a:buFont typeface="Arial" pitchFamily="34" charset="0"/>
              <a:buChar char="•"/>
            </a:pPr>
            <a:r>
              <a:rPr lang="en-US" sz="1600" dirty="0" smtClean="0">
                <a:solidFill>
                  <a:srgbClr val="333399"/>
                </a:solidFill>
              </a:rPr>
              <a:t>Once the calculations are correct</a:t>
            </a:r>
            <a:r>
              <a:rPr lang="en-US" sz="1600" b="0" dirty="0" smtClean="0">
                <a:solidFill>
                  <a:srgbClr val="333399"/>
                </a:solidFill>
              </a:rPr>
              <a:t>, a code is provided to the student.</a:t>
            </a:r>
          </a:p>
          <a:p>
            <a:pPr lvl="2">
              <a:spcBef>
                <a:spcPts val="1125"/>
              </a:spcBef>
              <a:buClrTx/>
              <a:buFont typeface="Arial" pitchFamily="34" charset="0"/>
              <a:buChar char="•"/>
            </a:pPr>
            <a:r>
              <a:rPr lang="en-US" sz="1600" dirty="0" smtClean="0">
                <a:solidFill>
                  <a:srgbClr val="333399"/>
                </a:solidFill>
              </a:rPr>
              <a:t>This code must be included on the laboratory report cover</a:t>
            </a:r>
            <a:r>
              <a:rPr lang="hu-HU" sz="1600" b="0" dirty="0" smtClean="0">
                <a:solidFill>
                  <a:srgbClr val="333399"/>
                </a:solidFill>
              </a:rPr>
              <a:t>.</a:t>
            </a:r>
            <a:endParaRPr lang="en-US" sz="1600" b="0" dirty="0" smtClean="0">
              <a:solidFill>
                <a:srgbClr val="333399"/>
              </a:solidFill>
            </a:endParaRPr>
          </a:p>
          <a:p>
            <a:pPr lvl="2">
              <a:spcBef>
                <a:spcPts val="1125"/>
              </a:spcBef>
              <a:buClrTx/>
              <a:buFont typeface="Arial" pitchFamily="34" charset="0"/>
              <a:buChar char="•"/>
            </a:pPr>
            <a:r>
              <a:rPr lang="en-US" sz="1600" b="0" dirty="0" smtClean="0">
                <a:solidFill>
                  <a:srgbClr val="333399"/>
                </a:solidFill>
              </a:rPr>
              <a:t>The number of attempts, and the calculation error [%], as compared to the expected calculated value, will be taken into consideration when grades are assigned.</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p:cNvPicPr>
            <a:picLocks noChangeAspect="1"/>
          </p:cNvPicPr>
          <p:nvPr/>
        </p:nvPicPr>
        <p:blipFill rotWithShape="1">
          <a:blip r:embed="rId3"/>
          <a:srcRect l="553" t="15750" r="37464" b="5500"/>
          <a:stretch/>
        </p:blipFill>
        <p:spPr>
          <a:xfrm>
            <a:off x="2839351" y="1583199"/>
            <a:ext cx="6303623" cy="4502588"/>
          </a:xfrm>
          <a:prstGeom prst="rect">
            <a:avLst/>
          </a:prstGeom>
        </p:spPr>
      </p:pic>
      <p:grpSp>
        <p:nvGrpSpPr>
          <p:cNvPr id="7170" name="Group 2"/>
          <p:cNvGrpSpPr>
            <a:grpSpLocks/>
          </p:cNvGrpSpPr>
          <p:nvPr/>
        </p:nvGrpSpPr>
        <p:grpSpPr bwMode="auto">
          <a:xfrm>
            <a:off x="0" y="0"/>
            <a:ext cx="827088" cy="6858000"/>
            <a:chOff x="0" y="0"/>
            <a:chExt cx="521" cy="4320"/>
          </a:xfrm>
        </p:grpSpPr>
        <p:sp>
          <p:nvSpPr>
            <p:cNvPr id="7179" name="Rectangle 3"/>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p>
              <a:pPr algn="ctr" defTabSz="914400">
                <a:buClrTx/>
                <a:buSzTx/>
                <a:buFontTx/>
                <a:buNone/>
              </a:pPr>
              <a:endParaRPr lang="en-US" b="0" smtClean="0">
                <a:solidFill>
                  <a:srgbClr val="211579"/>
                </a:solidFill>
                <a:latin typeface="Arial" charset="0"/>
              </a:endParaRPr>
            </a:p>
          </p:txBody>
        </p:sp>
        <p:sp>
          <p:nvSpPr>
            <p:cNvPr id="7180"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buClrTx/>
                <a:buSzTx/>
                <a:buFontTx/>
                <a:buNone/>
              </a:pPr>
              <a:endParaRPr lang="en-US" smtClean="0">
                <a:solidFill>
                  <a:srgbClr val="000000"/>
                </a:solidFill>
              </a:endParaRPr>
            </a:p>
          </p:txBody>
        </p:sp>
        <p:pic>
          <p:nvPicPr>
            <p:cNvPr id="7181" name="Picture 5"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1"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914400">
              <a:buClrTx/>
              <a:buSzTx/>
              <a:buFontTx/>
              <a:buNone/>
            </a:pPr>
            <a:r>
              <a:rPr lang="hu-HU" sz="2000" dirty="0" err="1" smtClean="0">
                <a:solidFill>
                  <a:srgbClr val="333399"/>
                </a:solidFill>
                <a:latin typeface="Bookman Old Style" pitchFamily="18" charset="0"/>
              </a:rPr>
              <a:t>After</a:t>
            </a:r>
            <a:r>
              <a:rPr lang="hu-HU" sz="2000" dirty="0" smtClean="0">
                <a:solidFill>
                  <a:srgbClr val="333399"/>
                </a:solidFill>
                <a:latin typeface="Bookman Old Style" pitchFamily="18" charset="0"/>
              </a:rPr>
              <a:t> </a:t>
            </a:r>
            <a:r>
              <a:rPr lang="hu-HU" sz="2000" dirty="0" err="1" smtClean="0">
                <a:solidFill>
                  <a:srgbClr val="333399"/>
                </a:solidFill>
                <a:latin typeface="Bookman Old Style" pitchFamily="18" charset="0"/>
              </a:rPr>
              <a:t>the</a:t>
            </a:r>
            <a:r>
              <a:rPr lang="hu-HU" sz="2000" dirty="0" smtClean="0">
                <a:solidFill>
                  <a:srgbClr val="333399"/>
                </a:solidFill>
                <a:latin typeface="Bookman Old Style" pitchFamily="18" charset="0"/>
              </a:rPr>
              <a:t> </a:t>
            </a:r>
            <a:r>
              <a:rPr lang="hu-HU" sz="2000" dirty="0" err="1" smtClean="0">
                <a:solidFill>
                  <a:srgbClr val="333399"/>
                </a:solidFill>
                <a:latin typeface="Bookman Old Style" pitchFamily="18" charset="0"/>
              </a:rPr>
              <a:t>laboratory</a:t>
            </a:r>
            <a:r>
              <a:rPr lang="hu-HU" sz="2000" dirty="0" smtClean="0">
                <a:solidFill>
                  <a:srgbClr val="333399"/>
                </a:solidFill>
                <a:latin typeface="Bookman Old Style" pitchFamily="18" charset="0"/>
              </a:rPr>
              <a:t> </a:t>
            </a:r>
            <a:r>
              <a:rPr lang="hu-HU" sz="2000" dirty="0" err="1" smtClean="0">
                <a:solidFill>
                  <a:srgbClr val="333399"/>
                </a:solidFill>
                <a:latin typeface="Bookman Old Style" pitchFamily="18" charset="0"/>
              </a:rPr>
              <a:t>measurement</a:t>
            </a:r>
            <a:endParaRPr lang="en-US" sz="2000" dirty="0" smtClean="0">
              <a:solidFill>
                <a:srgbClr val="333399"/>
              </a:solidFill>
              <a:latin typeface="Bookman Old Style" pitchFamily="18" charset="0"/>
            </a:endParaRPr>
          </a:p>
        </p:txBody>
      </p:sp>
      <p:sp>
        <p:nvSpPr>
          <p:cNvPr id="7172"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pPr defTabSz="914400">
              <a:buClrTx/>
              <a:buSzTx/>
              <a:buFontTx/>
              <a:buNone/>
            </a:pPr>
            <a:endParaRPr lang="hu-HU" smtClean="0">
              <a:solidFill>
                <a:srgbClr val="000000"/>
              </a:solidFill>
            </a:endParaRPr>
          </a:p>
        </p:txBody>
      </p:sp>
      <p:sp>
        <p:nvSpPr>
          <p:cNvPr id="7173" name="Text Box 12"/>
          <p:cNvSpPr txBox="1">
            <a:spLocks noChangeArrowheads="1"/>
          </p:cNvSpPr>
          <p:nvPr/>
        </p:nvSpPr>
        <p:spPr bwMode="auto">
          <a:xfrm>
            <a:off x="827088" y="576263"/>
            <a:ext cx="1512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Huni_Quorum Medium BT" pitchFamily="34" charset="-18"/>
              </a:defRPr>
            </a:lvl1pPr>
            <a:lvl2pPr marL="742950" indent="-285750" eaLnBrk="0" hangingPunct="0">
              <a:defRPr b="1">
                <a:solidFill>
                  <a:schemeClr val="tx1"/>
                </a:solidFill>
                <a:latin typeface="Huni_Quorum Medium BT" pitchFamily="34" charset="-18"/>
              </a:defRPr>
            </a:lvl2pPr>
            <a:lvl3pPr marL="1143000" indent="-228600" eaLnBrk="0" hangingPunct="0">
              <a:defRPr b="1">
                <a:solidFill>
                  <a:schemeClr val="tx1"/>
                </a:solidFill>
                <a:latin typeface="Huni_Quorum Medium BT" pitchFamily="34" charset="-18"/>
              </a:defRPr>
            </a:lvl3pPr>
            <a:lvl4pPr marL="1600200" indent="-228600" eaLnBrk="0" hangingPunct="0">
              <a:defRPr b="1">
                <a:solidFill>
                  <a:schemeClr val="tx1"/>
                </a:solidFill>
                <a:latin typeface="Huni_Quorum Medium BT" pitchFamily="34" charset="-18"/>
              </a:defRPr>
            </a:lvl4pPr>
            <a:lvl5pPr marL="2057400" indent="-228600" eaLnBrk="0" hangingPunct="0">
              <a:defRPr b="1">
                <a:solidFill>
                  <a:schemeClr val="tx1"/>
                </a:solidFill>
                <a:latin typeface="Huni_Quorum Medium BT" pitchFamily="34" charset="-18"/>
              </a:defRPr>
            </a:lvl5pPr>
            <a:lvl6pPr marL="2514600" indent="-228600" eaLnBrk="0" fontAlgn="base" hangingPunct="0">
              <a:spcBef>
                <a:spcPct val="0"/>
              </a:spcBef>
              <a:spcAft>
                <a:spcPct val="0"/>
              </a:spcAft>
              <a:defRPr b="1">
                <a:solidFill>
                  <a:schemeClr val="tx1"/>
                </a:solidFill>
                <a:latin typeface="Huni_Quorum Medium BT" pitchFamily="34" charset="-18"/>
              </a:defRPr>
            </a:lvl6pPr>
            <a:lvl7pPr marL="2971800" indent="-228600" eaLnBrk="0" fontAlgn="base" hangingPunct="0">
              <a:spcBef>
                <a:spcPct val="0"/>
              </a:spcBef>
              <a:spcAft>
                <a:spcPct val="0"/>
              </a:spcAft>
              <a:defRPr b="1">
                <a:solidFill>
                  <a:schemeClr val="tx1"/>
                </a:solidFill>
                <a:latin typeface="Huni_Quorum Medium BT" pitchFamily="34" charset="-18"/>
              </a:defRPr>
            </a:lvl7pPr>
            <a:lvl8pPr marL="3429000" indent="-228600" eaLnBrk="0" fontAlgn="base" hangingPunct="0">
              <a:spcBef>
                <a:spcPct val="0"/>
              </a:spcBef>
              <a:spcAft>
                <a:spcPct val="0"/>
              </a:spcAft>
              <a:defRPr b="1">
                <a:solidFill>
                  <a:schemeClr val="tx1"/>
                </a:solidFill>
                <a:latin typeface="Huni_Quorum Medium BT" pitchFamily="34" charset="-18"/>
              </a:defRPr>
            </a:lvl8pPr>
            <a:lvl9pPr marL="3886200" indent="-228600" eaLnBrk="0" fontAlgn="base" hangingPunct="0">
              <a:spcBef>
                <a:spcPct val="0"/>
              </a:spcBef>
              <a:spcAft>
                <a:spcPct val="0"/>
              </a:spcAft>
              <a:defRPr b="1">
                <a:solidFill>
                  <a:schemeClr val="tx1"/>
                </a:solidFill>
                <a:latin typeface="Huni_Quorum Medium BT" pitchFamily="34" charset="-18"/>
              </a:defRPr>
            </a:lvl9pPr>
          </a:lstStyle>
          <a:p>
            <a:pPr defTabSz="914400" eaLnBrk="1" hangingPunct="1">
              <a:spcBef>
                <a:spcPct val="50000"/>
              </a:spcBef>
              <a:buClrTx/>
              <a:buSzTx/>
              <a:buFont typeface="Arial" charset="0"/>
              <a:buChar char="•"/>
            </a:pPr>
            <a:r>
              <a:rPr lang="en-US" b="0" dirty="0" smtClean="0">
                <a:solidFill>
                  <a:srgbClr val="333399"/>
                </a:solidFill>
              </a:rPr>
              <a:t>Example:</a:t>
            </a:r>
          </a:p>
        </p:txBody>
      </p:sp>
      <p:pic>
        <p:nvPicPr>
          <p:cNvPr id="7175" name="Picture 2"/>
          <p:cNvPicPr>
            <a:picLocks noChangeAspect="1" noChangeArrowheads="1"/>
          </p:cNvPicPr>
          <p:nvPr/>
        </p:nvPicPr>
        <p:blipFill>
          <a:blip r:embed="rId6">
            <a:extLst>
              <a:ext uri="{28A0092B-C50C-407E-A947-70E740481C1C}">
                <a14:useLocalDpi xmlns:a14="http://schemas.microsoft.com/office/drawing/2010/main" val="0"/>
              </a:ext>
            </a:extLst>
          </a:blip>
          <a:srcRect b="35672"/>
          <a:stretch>
            <a:fillRect/>
          </a:stretch>
        </p:blipFill>
        <p:spPr bwMode="auto">
          <a:xfrm>
            <a:off x="2592388" y="576263"/>
            <a:ext cx="6372225" cy="593725"/>
          </a:xfrm>
          <a:prstGeom prst="rect">
            <a:avLst/>
          </a:prstGeom>
          <a:noFill/>
          <a:ln>
            <a:noFill/>
          </a:ln>
          <a:effectLst/>
          <a:extLst>
            <a:ext uri="{909E8E84-426E-40DD-AFC4-6F175D3DCCD1}">
              <a14:hiddenFill xmlns:a14="http://schemas.microsoft.com/office/drawing/2010/main">
                <a:blipFill dpi="0" rotWithShape="0">
                  <a:blip/>
                  <a:srcRect b="35672"/>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6" name="Oval 4"/>
          <p:cNvSpPr>
            <a:spLocks noChangeArrowheads="1"/>
          </p:cNvSpPr>
          <p:nvPr/>
        </p:nvSpPr>
        <p:spPr bwMode="auto">
          <a:xfrm>
            <a:off x="5303835" y="3296021"/>
            <a:ext cx="749300" cy="728662"/>
          </a:xfrm>
          <a:prstGeom prst="ellipse">
            <a:avLst/>
          </a:prstGeom>
          <a:noFill/>
          <a:ln w="3600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400">
              <a:buClrTx/>
              <a:buSzTx/>
              <a:buFontTx/>
              <a:buNone/>
            </a:pPr>
            <a:endParaRPr lang="hu-HU" smtClean="0">
              <a:solidFill>
                <a:srgbClr val="000000"/>
              </a:solidFill>
            </a:endParaRPr>
          </a:p>
        </p:txBody>
      </p:sp>
      <p:sp>
        <p:nvSpPr>
          <p:cNvPr id="7177" name="Line 5"/>
          <p:cNvSpPr>
            <a:spLocks noChangeShapeType="1"/>
          </p:cNvSpPr>
          <p:nvPr/>
        </p:nvSpPr>
        <p:spPr bwMode="auto">
          <a:xfrm flipH="1">
            <a:off x="1794828" y="3660352"/>
            <a:ext cx="3486150" cy="457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4400">
              <a:buClrTx/>
              <a:buSzTx/>
              <a:buFontTx/>
              <a:buNone/>
            </a:pPr>
            <a:endParaRPr lang="hu-HU" smtClean="0">
              <a:solidFill>
                <a:srgbClr val="000000"/>
              </a:solidFill>
            </a:endParaRPr>
          </a:p>
        </p:txBody>
      </p:sp>
      <p:sp>
        <p:nvSpPr>
          <p:cNvPr id="14" name="Text Box 6"/>
          <p:cNvSpPr txBox="1">
            <a:spLocks noChangeArrowheads="1"/>
          </p:cNvSpPr>
          <p:nvPr/>
        </p:nvSpPr>
        <p:spPr bwMode="auto">
          <a:xfrm>
            <a:off x="394945" y="4113270"/>
            <a:ext cx="251777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7347" rIns="90000" bIns="45000"/>
          <a:lstStyle>
            <a:lvl1pPr>
              <a:tabLst>
                <a:tab pos="723900" algn="l"/>
                <a:tab pos="1447800" algn="l"/>
                <a:tab pos="2171700" algn="l"/>
              </a:tabLst>
              <a:defRPr>
                <a:solidFill>
                  <a:srgbClr val="000000"/>
                </a:solidFill>
                <a:latin typeface="Arial" charset="0"/>
                <a:ea typeface="Droid Sans" charset="0"/>
                <a:cs typeface="Droid Sans" charset="0"/>
              </a:defRPr>
            </a:lvl1pPr>
            <a:lvl2pPr>
              <a:tabLst>
                <a:tab pos="723900" algn="l"/>
                <a:tab pos="1447800" algn="l"/>
                <a:tab pos="2171700" algn="l"/>
              </a:tabLst>
              <a:defRPr>
                <a:solidFill>
                  <a:srgbClr val="000000"/>
                </a:solidFill>
                <a:latin typeface="Arial" charset="0"/>
                <a:ea typeface="Droid Sans" charset="0"/>
                <a:cs typeface="Droid Sans" charset="0"/>
              </a:defRPr>
            </a:lvl2pPr>
            <a:lvl3pPr>
              <a:tabLst>
                <a:tab pos="723900" algn="l"/>
                <a:tab pos="1447800" algn="l"/>
                <a:tab pos="2171700" algn="l"/>
              </a:tabLst>
              <a:defRPr>
                <a:solidFill>
                  <a:srgbClr val="000000"/>
                </a:solidFill>
                <a:latin typeface="Arial" charset="0"/>
                <a:ea typeface="Droid Sans" charset="0"/>
                <a:cs typeface="Droid Sans" charset="0"/>
              </a:defRPr>
            </a:lvl3pPr>
            <a:lvl4pPr>
              <a:tabLst>
                <a:tab pos="723900" algn="l"/>
                <a:tab pos="1447800" algn="l"/>
                <a:tab pos="2171700" algn="l"/>
              </a:tabLst>
              <a:defRPr>
                <a:solidFill>
                  <a:srgbClr val="000000"/>
                </a:solidFill>
                <a:latin typeface="Arial" charset="0"/>
                <a:ea typeface="Droid Sans" charset="0"/>
                <a:cs typeface="Droid Sans" charset="0"/>
              </a:defRPr>
            </a:lvl4pPr>
            <a:lvl5pPr>
              <a:tabLst>
                <a:tab pos="723900" algn="l"/>
                <a:tab pos="1447800" algn="l"/>
                <a:tab pos="2171700" algn="l"/>
              </a:tabLst>
              <a:defRPr>
                <a:solidFill>
                  <a:srgbClr val="000000"/>
                </a:solidFill>
                <a:latin typeface="Arial" charset="0"/>
                <a:ea typeface="Droid Sans" charset="0"/>
                <a:cs typeface="Droid Sans" charset="0"/>
              </a:defRPr>
            </a:lvl5pPr>
            <a:lvl6pPr marL="25146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Lst>
              <a:defRPr>
                <a:solidFill>
                  <a:srgbClr val="000000"/>
                </a:solidFill>
                <a:latin typeface="Arial" charset="0"/>
                <a:ea typeface="Droid Sans" charset="0"/>
                <a:cs typeface="Droid Sans" charset="0"/>
              </a:defRPr>
            </a:lvl6pPr>
            <a:lvl7pPr marL="29718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Lst>
              <a:defRPr>
                <a:solidFill>
                  <a:srgbClr val="000000"/>
                </a:solidFill>
                <a:latin typeface="Arial" charset="0"/>
                <a:ea typeface="Droid Sans" charset="0"/>
                <a:cs typeface="Droid Sans" charset="0"/>
              </a:defRPr>
            </a:lvl7pPr>
            <a:lvl8pPr marL="34290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Lst>
              <a:defRPr>
                <a:solidFill>
                  <a:srgbClr val="000000"/>
                </a:solidFill>
                <a:latin typeface="Arial" charset="0"/>
                <a:ea typeface="Droid Sans" charset="0"/>
                <a:cs typeface="Droid Sans" charset="0"/>
              </a:defRPr>
            </a:lvl8pPr>
            <a:lvl9pPr marL="38862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Lst>
              <a:defRPr>
                <a:solidFill>
                  <a:srgbClr val="000000"/>
                </a:solidFill>
                <a:latin typeface="Arial" charset="0"/>
                <a:ea typeface="Droid Sans" charset="0"/>
                <a:cs typeface="Droid Sans" charset="0"/>
              </a:defRPr>
            </a:lvl9pPr>
          </a:lstStyle>
          <a:p>
            <a:pPr marL="342900" indent="-342900" defTabSz="914400">
              <a:spcBef>
                <a:spcPct val="50000"/>
              </a:spcBef>
              <a:buClrTx/>
              <a:buSzTx/>
              <a:buFont typeface="Arial" pitchFamily="34" charset="0"/>
              <a:buChar char="•"/>
              <a:defRPr/>
            </a:pPr>
            <a:r>
              <a:rPr lang="en-US" sz="1400" b="0" dirty="0" smtClean="0">
                <a:solidFill>
                  <a:srgbClr val="333399"/>
                </a:solidFill>
                <a:latin typeface="Huni_Quorum Medium BT" pitchFamily="34" charset="-18"/>
                <a:ea typeface="+mn-ea"/>
                <a:cs typeface="+mn-cs"/>
              </a:rPr>
              <a:t>It is not mandatory to fill out the grey cells</a:t>
            </a:r>
            <a:r>
              <a:rPr lang="hu-HU" sz="1400" b="0" dirty="0" smtClean="0">
                <a:solidFill>
                  <a:srgbClr val="333399"/>
                </a:solidFill>
                <a:latin typeface="Huni_Quorum Medium BT" pitchFamily="34" charset="-18"/>
                <a:ea typeface="+mn-ea"/>
                <a:cs typeface="+mn-cs"/>
              </a:rPr>
              <a:t>..</a:t>
            </a:r>
          </a:p>
          <a:p>
            <a:pPr marL="342900" indent="-342900" defTabSz="914400">
              <a:spcBef>
                <a:spcPct val="50000"/>
              </a:spcBef>
              <a:buClrTx/>
              <a:buSzTx/>
              <a:buFont typeface="Arial" pitchFamily="34" charset="0"/>
              <a:buChar char="•"/>
              <a:defRPr/>
            </a:pPr>
            <a:r>
              <a:rPr lang="en-US" sz="1400" b="0" dirty="0" smtClean="0">
                <a:solidFill>
                  <a:srgbClr val="333399"/>
                </a:solidFill>
                <a:latin typeface="Huni_Quorum Medium BT" pitchFamily="34" charset="-18"/>
                <a:ea typeface="+mn-ea"/>
                <a:cs typeface="+mn-cs"/>
              </a:rPr>
              <a:t>If the program deems the calculations incorrect, then it might be useful to fill out these cells, in order to help one find the source of the error.</a:t>
            </a:r>
            <a:endParaRPr lang="en-US" sz="1400" b="0" dirty="0">
              <a:solidFill>
                <a:srgbClr val="333399"/>
              </a:solidFill>
              <a:latin typeface="Huni_Quorum Medium BT" pitchFamily="34" charset="-18"/>
              <a:ea typeface="+mn-ea"/>
              <a:cs typeface="+mn-cs"/>
            </a:endParaRPr>
          </a:p>
        </p:txBody>
      </p:sp>
      <p:pic>
        <p:nvPicPr>
          <p:cNvPr id="2" name="Kép 1"/>
          <p:cNvPicPr>
            <a:picLocks noChangeAspect="1"/>
          </p:cNvPicPr>
          <p:nvPr/>
        </p:nvPicPr>
        <p:blipFill rotWithShape="1">
          <a:blip r:embed="rId7"/>
          <a:srcRect l="-23703" t="21605" r="50743" b="69484"/>
          <a:stretch/>
        </p:blipFill>
        <p:spPr>
          <a:xfrm>
            <a:off x="-540568" y="539520"/>
            <a:ext cx="9492838" cy="651847"/>
          </a:xfrm>
          <a:prstGeom prst="rect">
            <a:avLst/>
          </a:prstGeom>
        </p:spPr>
      </p:pic>
    </p:spTree>
    <p:extLst>
      <p:ext uri="{BB962C8B-B14F-4D97-AF65-F5344CB8AC3E}">
        <p14:creationId xmlns:p14="http://schemas.microsoft.com/office/powerpoint/2010/main" val="370772231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Group 1"/>
          <p:cNvGrpSpPr>
            <a:grpSpLocks/>
          </p:cNvGrpSpPr>
          <p:nvPr/>
        </p:nvGrpSpPr>
        <p:grpSpPr bwMode="auto">
          <a:xfrm>
            <a:off x="0" y="0"/>
            <a:ext cx="819150" cy="6850063"/>
            <a:chOff x="0" y="0"/>
            <a:chExt cx="516" cy="4315"/>
          </a:xfrm>
        </p:grpSpPr>
        <p:sp>
          <p:nvSpPr>
            <p:cNvPr id="35842"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5843"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58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5845"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5846"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5847" name="Text Box 7"/>
          <p:cNvSpPr txBox="1">
            <a:spLocks noChangeArrowheads="1"/>
          </p:cNvSpPr>
          <p:nvPr/>
        </p:nvSpPr>
        <p:spPr bwMode="auto">
          <a:xfrm>
            <a:off x="827088" y="576263"/>
            <a:ext cx="8137525" cy="342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b="0" dirty="0" smtClean="0">
                <a:solidFill>
                  <a:srgbClr val="333399"/>
                </a:solidFill>
              </a:rPr>
              <a:t>After </a:t>
            </a:r>
            <a:r>
              <a:rPr lang="en-US" b="0" dirty="0">
                <a:solidFill>
                  <a:srgbClr val="333399"/>
                </a:solidFill>
              </a:rPr>
              <a:t>the calculations are </a:t>
            </a:r>
            <a:r>
              <a:rPr lang="en-US" b="0" dirty="0" smtClean="0">
                <a:solidFill>
                  <a:srgbClr val="333399"/>
                </a:solidFill>
              </a:rPr>
              <a:t>accepted, </a:t>
            </a:r>
            <a:r>
              <a:rPr lang="en-US" b="0" dirty="0">
                <a:solidFill>
                  <a:srgbClr val="333399"/>
                </a:solidFill>
              </a:rPr>
              <a:t>the reports must be submitted through the </a:t>
            </a:r>
            <a:r>
              <a:rPr lang="hu-HU" b="0" dirty="0" smtClean="0">
                <a:solidFill>
                  <a:srgbClr val="333399"/>
                </a:solidFill>
              </a:rPr>
              <a:t>Faculty moodle: </a:t>
            </a:r>
            <a:r>
              <a:rPr lang="en-US" dirty="0">
                <a:solidFill>
                  <a:srgbClr val="333399"/>
                </a:solidFill>
                <a:hlinkClick r:id="rId5"/>
              </a:rPr>
              <a:t>www.</a:t>
            </a:r>
            <a:r>
              <a:rPr lang="hu-HU" dirty="0">
                <a:solidFill>
                  <a:srgbClr val="333399"/>
                </a:solidFill>
                <a:hlinkClick r:id="rId5"/>
              </a:rPr>
              <a:t>edu.gpk.bme.hu</a:t>
            </a:r>
            <a:endParaRPr lang="en-US" b="0" dirty="0">
              <a:solidFill>
                <a:srgbClr val="333399"/>
              </a:solidFill>
            </a:endParaRPr>
          </a:p>
          <a:p>
            <a:pPr>
              <a:spcBef>
                <a:spcPts val="1125"/>
              </a:spcBef>
              <a:buClr>
                <a:srgbClr val="333399"/>
              </a:buClr>
              <a:buFont typeface="Arial" charset="0"/>
              <a:buChar char="•"/>
            </a:pPr>
            <a:r>
              <a:rPr lang="en-US" b="0" dirty="0">
                <a:solidFill>
                  <a:schemeClr val="accent2">
                    <a:lumMod val="75000"/>
                  </a:schemeClr>
                </a:solidFill>
              </a:rPr>
              <a:t>Reports must be submitted </a:t>
            </a:r>
            <a:r>
              <a:rPr lang="en-US" dirty="0">
                <a:solidFill>
                  <a:schemeClr val="accent2">
                    <a:lumMod val="75000"/>
                  </a:schemeClr>
                </a:solidFill>
              </a:rPr>
              <a:t>by midnight of the </a:t>
            </a:r>
            <a:r>
              <a:rPr lang="hu-HU" dirty="0" smtClean="0">
                <a:solidFill>
                  <a:schemeClr val="accent2">
                    <a:lumMod val="75000"/>
                  </a:schemeClr>
                </a:solidFill>
              </a:rPr>
              <a:t>2nd</a:t>
            </a:r>
            <a:r>
              <a:rPr lang="en-US" dirty="0" smtClean="0">
                <a:solidFill>
                  <a:schemeClr val="accent2">
                    <a:lumMod val="75000"/>
                  </a:schemeClr>
                </a:solidFill>
              </a:rPr>
              <a:t> </a:t>
            </a:r>
            <a:r>
              <a:rPr lang="en-US" dirty="0">
                <a:solidFill>
                  <a:schemeClr val="accent2">
                    <a:lumMod val="75000"/>
                  </a:schemeClr>
                </a:solidFill>
              </a:rPr>
              <a:t>Sunday following the </a:t>
            </a:r>
            <a:r>
              <a:rPr lang="en-US" dirty="0" smtClean="0">
                <a:solidFill>
                  <a:schemeClr val="accent2">
                    <a:lumMod val="75000"/>
                  </a:schemeClr>
                </a:solidFill>
              </a:rPr>
              <a:t>measurement</a:t>
            </a:r>
            <a:endParaRPr lang="en-US" dirty="0" smtClean="0">
              <a:solidFill>
                <a:schemeClr val="accent2">
                  <a:lumMod val="75000"/>
                </a:schemeClr>
              </a:solidFill>
            </a:endParaRPr>
          </a:p>
          <a:p>
            <a:pPr>
              <a:spcBef>
                <a:spcPts val="1125"/>
              </a:spcBef>
              <a:buClr>
                <a:srgbClr val="333399"/>
              </a:buClr>
              <a:buFont typeface="Arial" charset="0"/>
              <a:buChar char="•"/>
            </a:pPr>
            <a:r>
              <a:rPr lang="en-US" b="0" dirty="0">
                <a:solidFill>
                  <a:srgbClr val="333399"/>
                </a:solidFill>
              </a:rPr>
              <a:t>Consultations: </a:t>
            </a:r>
          </a:p>
          <a:p>
            <a:pPr lvl="1">
              <a:spcBef>
                <a:spcPts val="1125"/>
              </a:spcBef>
              <a:buClr>
                <a:srgbClr val="333399"/>
              </a:buClr>
              <a:buFont typeface="Arial" charset="0"/>
              <a:buChar char="•"/>
            </a:pPr>
            <a:r>
              <a:rPr lang="en-US" b="0" dirty="0">
                <a:solidFill>
                  <a:srgbClr val="333399"/>
                </a:solidFill>
              </a:rPr>
              <a:t>The faculty members grading the reports will provide </a:t>
            </a:r>
            <a:r>
              <a:rPr lang="en-US" b="0" dirty="0" smtClean="0">
                <a:solidFill>
                  <a:srgbClr val="333399"/>
                </a:solidFill>
              </a:rPr>
              <a:t>consultation </a:t>
            </a:r>
            <a:r>
              <a:rPr lang="en-US" b="0" dirty="0" err="1" smtClean="0">
                <a:solidFill>
                  <a:srgbClr val="333399"/>
                </a:solidFill>
              </a:rPr>
              <a:t>opportunit</a:t>
            </a:r>
            <a:r>
              <a:rPr lang="hu-HU" b="0" dirty="0" smtClean="0">
                <a:solidFill>
                  <a:srgbClr val="333399"/>
                </a:solidFill>
              </a:rPr>
              <a:t>ies</a:t>
            </a:r>
            <a:r>
              <a:rPr lang="en-US" b="0" dirty="0" smtClean="0">
                <a:solidFill>
                  <a:srgbClr val="333399"/>
                </a:solidFill>
              </a:rPr>
              <a:t> for each measurement they are grading. </a:t>
            </a:r>
            <a:r>
              <a:rPr lang="hu-HU" b="0" dirty="0" smtClean="0">
                <a:solidFill>
                  <a:srgbClr val="333399"/>
                </a:solidFill>
              </a:rPr>
              <a:t>You can ask for consultation in email</a:t>
            </a:r>
            <a:r>
              <a:rPr lang="hu-HU" b="0" dirty="0" smtClean="0">
                <a:solidFill>
                  <a:srgbClr val="333399"/>
                </a:solidFill>
              </a:rPr>
              <a:t>.</a:t>
            </a:r>
          </a:p>
          <a:p>
            <a:pPr lvl="1">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name</a:t>
            </a:r>
            <a:r>
              <a:rPr lang="hu-HU" b="0" dirty="0" smtClean="0">
                <a:solidFill>
                  <a:srgbClr val="333399"/>
                </a:solidFill>
              </a:rPr>
              <a:t> of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instructor</a:t>
            </a:r>
            <a:r>
              <a:rPr lang="hu-HU" b="0" dirty="0" smtClean="0">
                <a:solidFill>
                  <a:srgbClr val="333399"/>
                </a:solidFill>
              </a:rPr>
              <a:t> </a:t>
            </a:r>
            <a:r>
              <a:rPr lang="hu-HU" b="0" dirty="0" err="1" smtClean="0">
                <a:solidFill>
                  <a:srgbClr val="333399"/>
                </a:solidFill>
              </a:rPr>
              <a:t>responsible</a:t>
            </a:r>
            <a:r>
              <a:rPr lang="hu-HU" b="0" dirty="0" smtClean="0">
                <a:solidFill>
                  <a:srgbClr val="333399"/>
                </a:solidFill>
              </a:rPr>
              <a:t> </a:t>
            </a:r>
            <a:r>
              <a:rPr lang="hu-HU" b="0" dirty="0" err="1" smtClean="0">
                <a:solidFill>
                  <a:srgbClr val="333399"/>
                </a:solidFill>
              </a:rPr>
              <a:t>for</a:t>
            </a:r>
            <a:r>
              <a:rPr lang="hu-HU" b="0" dirty="0" smtClean="0">
                <a:solidFill>
                  <a:srgbClr val="333399"/>
                </a:solidFill>
              </a:rPr>
              <a:t> </a:t>
            </a:r>
            <a:r>
              <a:rPr lang="hu-HU" b="0" dirty="0" err="1" smtClean="0">
                <a:solidFill>
                  <a:srgbClr val="333399"/>
                </a:solidFill>
              </a:rPr>
              <a:t>each</a:t>
            </a:r>
            <a:r>
              <a:rPr lang="hu-HU" b="0" dirty="0" smtClean="0">
                <a:solidFill>
                  <a:srgbClr val="333399"/>
                </a:solidFill>
              </a:rPr>
              <a:t> </a:t>
            </a:r>
            <a:r>
              <a:rPr lang="hu-HU" b="0" dirty="0" err="1" smtClean="0">
                <a:solidFill>
                  <a:srgbClr val="333399"/>
                </a:solidFill>
              </a:rPr>
              <a:t>measurement</a:t>
            </a:r>
            <a:r>
              <a:rPr lang="hu-HU" b="0" dirty="0" smtClean="0">
                <a:solidFill>
                  <a:srgbClr val="333399"/>
                </a:solidFill>
              </a:rPr>
              <a:t> </a:t>
            </a:r>
            <a:r>
              <a:rPr lang="hu-HU" b="0" dirty="0" err="1" smtClean="0">
                <a:solidFill>
                  <a:srgbClr val="333399"/>
                </a:solidFill>
              </a:rPr>
              <a:t>can</a:t>
            </a:r>
            <a:r>
              <a:rPr lang="hu-HU" b="0" dirty="0" smtClean="0">
                <a:solidFill>
                  <a:srgbClr val="333399"/>
                </a:solidFill>
              </a:rPr>
              <a:t> be </a:t>
            </a:r>
            <a:r>
              <a:rPr lang="hu-HU" b="0" dirty="0" err="1" smtClean="0">
                <a:solidFill>
                  <a:srgbClr val="333399"/>
                </a:solidFill>
              </a:rPr>
              <a:t>gound</a:t>
            </a:r>
            <a:r>
              <a:rPr lang="hu-HU" b="0" dirty="0" smtClean="0">
                <a:solidFill>
                  <a:srgbClr val="333399"/>
                </a:solidFill>
              </a:rPr>
              <a:t> </a:t>
            </a:r>
            <a:r>
              <a:rPr lang="hu-HU" b="0" dirty="0" err="1" smtClean="0">
                <a:solidFill>
                  <a:srgbClr val="333399"/>
                </a:solidFill>
              </a:rPr>
              <a:t>on</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website: </a:t>
            </a:r>
            <a:r>
              <a:rPr lang="en-US" b="0" dirty="0" smtClean="0">
                <a:solidFill>
                  <a:srgbClr val="333399"/>
                </a:solidFill>
              </a:rPr>
              <a:t>www.ara.bme.hu/lab</a:t>
            </a:r>
            <a:endParaRPr lang="hu-HU" b="0" dirty="0">
              <a:solidFill>
                <a:srgbClr val="333399"/>
              </a:solidFill>
            </a:endParaRPr>
          </a:p>
        </p:txBody>
      </p:sp>
    </p:spTree>
    <p:extLst>
      <p:ext uri="{BB962C8B-B14F-4D97-AF65-F5344CB8AC3E}">
        <p14:creationId xmlns:p14="http://schemas.microsoft.com/office/powerpoint/2010/main" val="61931993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6865" name="Group 1"/>
          <p:cNvGrpSpPr>
            <a:grpSpLocks/>
          </p:cNvGrpSpPr>
          <p:nvPr/>
        </p:nvGrpSpPr>
        <p:grpSpPr bwMode="auto">
          <a:xfrm>
            <a:off x="0" y="0"/>
            <a:ext cx="819150" cy="6850063"/>
            <a:chOff x="0" y="0"/>
            <a:chExt cx="516" cy="4315"/>
          </a:xfrm>
        </p:grpSpPr>
        <p:sp>
          <p:nvSpPr>
            <p:cNvPr id="36866"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686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68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686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687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6871" name="Text Box 7"/>
          <p:cNvSpPr txBox="1">
            <a:spLocks noChangeArrowheads="1"/>
          </p:cNvSpPr>
          <p:nvPr/>
        </p:nvSpPr>
        <p:spPr bwMode="auto">
          <a:xfrm>
            <a:off x="827088" y="576263"/>
            <a:ext cx="8137525" cy="66552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b="0" dirty="0" smtClean="0">
                <a:solidFill>
                  <a:srgbClr val="333399"/>
                </a:solidFill>
              </a:rPr>
              <a:t>Requirements </a:t>
            </a:r>
            <a:r>
              <a:rPr lang="en-US" b="0" dirty="0">
                <a:solidFill>
                  <a:srgbClr val="333399"/>
                </a:solidFill>
              </a:rPr>
              <a:t>of </a:t>
            </a:r>
            <a:r>
              <a:rPr lang="en-US" b="0" dirty="0" smtClean="0">
                <a:solidFill>
                  <a:srgbClr val="333399"/>
                </a:solidFill>
              </a:rPr>
              <a:t>laboratory </a:t>
            </a:r>
            <a:r>
              <a:rPr lang="en-US" b="0" dirty="0" smtClean="0">
                <a:solidFill>
                  <a:srgbClr val="333399"/>
                </a:solidFill>
              </a:rPr>
              <a:t>reports</a:t>
            </a:r>
            <a:r>
              <a:rPr lang="hu-HU" b="0" dirty="0" smtClean="0">
                <a:solidFill>
                  <a:srgbClr val="333399"/>
                </a:solidFill>
              </a:rPr>
              <a:t> (</a:t>
            </a:r>
            <a:r>
              <a:rPr lang="hu-HU" b="0" dirty="0" err="1" smtClean="0">
                <a:solidFill>
                  <a:srgbClr val="333399"/>
                </a:solidFill>
              </a:rPr>
              <a:t>can</a:t>
            </a:r>
            <a:r>
              <a:rPr lang="hu-HU" b="0" dirty="0" smtClean="0">
                <a:solidFill>
                  <a:srgbClr val="333399"/>
                </a:solidFill>
              </a:rPr>
              <a:t> </a:t>
            </a:r>
            <a:r>
              <a:rPr lang="hu-HU" b="0" dirty="0" err="1" smtClean="0">
                <a:solidFill>
                  <a:srgbClr val="333399"/>
                </a:solidFill>
              </a:rPr>
              <a:t>aslo</a:t>
            </a:r>
            <a:r>
              <a:rPr lang="hu-HU" b="0" dirty="0" smtClean="0">
                <a:solidFill>
                  <a:srgbClr val="333399"/>
                </a:solidFill>
              </a:rPr>
              <a:t> be </a:t>
            </a:r>
            <a:r>
              <a:rPr lang="hu-HU" b="0" dirty="0" err="1" smtClean="0">
                <a:solidFill>
                  <a:srgbClr val="333399"/>
                </a:solidFill>
              </a:rPr>
              <a:t>found</a:t>
            </a:r>
            <a:r>
              <a:rPr lang="hu-HU" b="0" dirty="0" smtClean="0">
                <a:solidFill>
                  <a:srgbClr val="333399"/>
                </a:solidFill>
              </a:rPr>
              <a:t> </a:t>
            </a:r>
            <a:r>
              <a:rPr lang="hu-HU" b="0" dirty="0" err="1" smtClean="0">
                <a:solidFill>
                  <a:srgbClr val="333399"/>
                </a:solidFill>
              </a:rPr>
              <a:t>at</a:t>
            </a:r>
            <a:r>
              <a:rPr lang="hu-HU" b="0" dirty="0" smtClean="0">
                <a:solidFill>
                  <a:srgbClr val="333399"/>
                </a:solidFill>
              </a:rPr>
              <a:t> </a:t>
            </a:r>
            <a:r>
              <a:rPr lang="en-US" b="0" dirty="0" smtClean="0">
                <a:solidFill>
                  <a:srgbClr val="333399"/>
                </a:solidFill>
              </a:rPr>
              <a:t>www.ara.bme.hu/lab</a:t>
            </a:r>
            <a:r>
              <a:rPr lang="hu-HU" b="0" dirty="0" smtClean="0">
                <a:solidFill>
                  <a:srgbClr val="333399"/>
                </a:solidFill>
              </a:rPr>
              <a:t>)</a:t>
            </a:r>
            <a:endParaRPr lang="en-US" b="0" dirty="0">
              <a:solidFill>
                <a:srgbClr val="333399"/>
              </a:solidFill>
            </a:endParaRPr>
          </a:p>
          <a:p>
            <a:pPr lvl="1">
              <a:spcBef>
                <a:spcPts val="1125"/>
              </a:spcBef>
              <a:buClr>
                <a:srgbClr val="333399"/>
              </a:buClr>
              <a:buFont typeface="Arial" charset="0"/>
              <a:buChar char="•"/>
            </a:pPr>
            <a:r>
              <a:rPr lang="en-US" b="0" dirty="0" smtClean="0">
                <a:solidFill>
                  <a:srgbClr val="333399"/>
                </a:solidFill>
              </a:rPr>
              <a:t>The cover of the laboratory report must be downloaded from the web site</a:t>
            </a:r>
            <a:r>
              <a:rPr lang="hu-HU" b="0" dirty="0" smtClean="0">
                <a:solidFill>
                  <a:srgbClr val="333399"/>
                </a:solidFill>
              </a:rPr>
              <a:t>.</a:t>
            </a:r>
          </a:p>
          <a:p>
            <a:pPr lvl="1">
              <a:spcBef>
                <a:spcPts val="1125"/>
              </a:spcBef>
              <a:buClr>
                <a:srgbClr val="333399"/>
              </a:buClr>
              <a:buFont typeface="Arial" charset="0"/>
              <a:buChar char="•"/>
            </a:pPr>
            <a:r>
              <a:rPr lang="en-US" b="0" dirty="0" smtClean="0">
                <a:solidFill>
                  <a:srgbClr val="333399"/>
                </a:solidFill>
              </a:rPr>
              <a:t>The </a:t>
            </a:r>
            <a:r>
              <a:rPr lang="en-US" b="0" dirty="0">
                <a:solidFill>
                  <a:srgbClr val="333399"/>
                </a:solidFill>
              </a:rPr>
              <a:t>lab report can only be </a:t>
            </a:r>
            <a:r>
              <a:rPr lang="hu-HU" b="0" dirty="0">
                <a:solidFill>
                  <a:srgbClr val="333399"/>
                </a:solidFill>
              </a:rPr>
              <a:t>8</a:t>
            </a:r>
            <a:r>
              <a:rPr lang="en-US" b="0" dirty="0" smtClean="0">
                <a:solidFill>
                  <a:srgbClr val="333399"/>
                </a:solidFill>
              </a:rPr>
              <a:t> </a:t>
            </a:r>
            <a:r>
              <a:rPr lang="en-US" b="0" dirty="0">
                <a:solidFill>
                  <a:srgbClr val="333399"/>
                </a:solidFill>
              </a:rPr>
              <a:t>pages long</a:t>
            </a:r>
            <a:r>
              <a:rPr lang="hu-HU" b="0" dirty="0">
                <a:solidFill>
                  <a:srgbClr val="333399"/>
                </a:solidFill>
              </a:rPr>
              <a:t> plus </a:t>
            </a:r>
            <a:r>
              <a:rPr lang="en-US" b="0" dirty="0">
                <a:solidFill>
                  <a:srgbClr val="333399"/>
                </a:solidFill>
              </a:rPr>
              <a:t>the required report cover </a:t>
            </a:r>
            <a:r>
              <a:rPr lang="hu-HU" b="0" dirty="0">
                <a:solidFill>
                  <a:srgbClr val="333399"/>
                </a:solidFill>
              </a:rPr>
              <a:t>and </a:t>
            </a:r>
            <a:r>
              <a:rPr lang="en-US" b="0" dirty="0">
                <a:solidFill>
                  <a:srgbClr val="333399"/>
                </a:solidFill>
              </a:rPr>
              <a:t>mandatory </a:t>
            </a:r>
            <a:r>
              <a:rPr lang="en-US" b="0" dirty="0" smtClean="0">
                <a:solidFill>
                  <a:srgbClr val="333399"/>
                </a:solidFill>
              </a:rPr>
              <a:t>annex</a:t>
            </a:r>
            <a:endParaRPr lang="hu-HU" b="0" dirty="0" smtClean="0">
              <a:solidFill>
                <a:srgbClr val="333399"/>
              </a:solidFill>
            </a:endParaRPr>
          </a:p>
          <a:p>
            <a:pPr lvl="1">
              <a:spcBef>
                <a:spcPts val="1125"/>
              </a:spcBef>
              <a:buClr>
                <a:srgbClr val="333399"/>
              </a:buClr>
              <a:buFont typeface="Arial" charset="0"/>
              <a:buChar char="•"/>
            </a:pPr>
            <a:r>
              <a:rPr lang="hu-HU" b="0" dirty="0">
                <a:solidFill>
                  <a:srgbClr val="333399"/>
                </a:solidFill>
              </a:rPr>
              <a:t>The </a:t>
            </a:r>
            <a:r>
              <a:rPr lang="hu-HU" b="0" dirty="0" err="1">
                <a:solidFill>
                  <a:srgbClr val="333399"/>
                </a:solidFill>
              </a:rPr>
              <a:t>report</a:t>
            </a:r>
            <a:r>
              <a:rPr lang="hu-HU" b="0" dirty="0">
                <a:solidFill>
                  <a:srgbClr val="333399"/>
                </a:solidFill>
              </a:rPr>
              <a:t> </a:t>
            </a:r>
            <a:r>
              <a:rPr lang="hu-HU" b="0" dirty="0" err="1">
                <a:solidFill>
                  <a:srgbClr val="333399"/>
                </a:solidFill>
              </a:rPr>
              <a:t>should</a:t>
            </a:r>
            <a:r>
              <a:rPr lang="hu-HU" b="0" dirty="0">
                <a:solidFill>
                  <a:srgbClr val="333399"/>
                </a:solidFill>
              </a:rPr>
              <a:t> </a:t>
            </a:r>
            <a:r>
              <a:rPr lang="hu-HU" b="0" dirty="0" err="1">
                <a:solidFill>
                  <a:srgbClr val="333399"/>
                </a:solidFill>
              </a:rPr>
              <a:t>contain</a:t>
            </a:r>
            <a:r>
              <a:rPr lang="hu-HU" b="0" dirty="0">
                <a:solidFill>
                  <a:srgbClr val="333399"/>
                </a:solidFill>
              </a:rPr>
              <a:t> </a:t>
            </a:r>
            <a:r>
              <a:rPr lang="hu-HU" b="0" dirty="0" err="1">
                <a:solidFill>
                  <a:srgbClr val="333399"/>
                </a:solidFill>
              </a:rPr>
              <a:t>the</a:t>
            </a:r>
            <a:r>
              <a:rPr lang="hu-HU" b="0" dirty="0">
                <a:solidFill>
                  <a:srgbClr val="333399"/>
                </a:solidFill>
              </a:rPr>
              <a:t> </a:t>
            </a:r>
            <a:r>
              <a:rPr lang="hu-HU" b="0" dirty="0" err="1">
                <a:solidFill>
                  <a:srgbClr val="333399"/>
                </a:solidFill>
              </a:rPr>
              <a:t>following</a:t>
            </a:r>
            <a:r>
              <a:rPr lang="hu-HU" b="0" dirty="0">
                <a:solidFill>
                  <a:srgbClr val="333399"/>
                </a:solidFill>
              </a:rPr>
              <a:t>:</a:t>
            </a:r>
          </a:p>
          <a:p>
            <a:pPr lvl="2">
              <a:spcBef>
                <a:spcPts val="1125"/>
              </a:spcBef>
              <a:buClr>
                <a:srgbClr val="333399"/>
              </a:buClr>
              <a:buFont typeface="Arial" charset="0"/>
              <a:buChar char="•"/>
            </a:pPr>
            <a:r>
              <a:rPr lang="hu-HU" sz="1400" b="0" dirty="0" err="1">
                <a:solidFill>
                  <a:srgbClr val="333399"/>
                </a:solidFill>
              </a:rPr>
              <a:t>Code</a:t>
            </a:r>
            <a:r>
              <a:rPr lang="hu-HU" sz="1400" b="0" dirty="0">
                <a:solidFill>
                  <a:srgbClr val="333399"/>
                </a:solidFill>
              </a:rPr>
              <a:t> (</a:t>
            </a:r>
            <a:r>
              <a:rPr lang="hu-HU" sz="1400" b="0" dirty="0" err="1">
                <a:solidFill>
                  <a:srgbClr val="333399"/>
                </a:solidFill>
              </a:rPr>
              <a:t>proving</a:t>
            </a:r>
            <a:r>
              <a:rPr lang="hu-HU" sz="1400" b="0" dirty="0">
                <a:solidFill>
                  <a:srgbClr val="333399"/>
                </a:solidFill>
              </a:rPr>
              <a:t> </a:t>
            </a:r>
            <a:r>
              <a:rPr lang="hu-HU" sz="1400" b="0" dirty="0" err="1">
                <a:solidFill>
                  <a:srgbClr val="333399"/>
                </a:solidFill>
              </a:rPr>
              <a:t>that</a:t>
            </a:r>
            <a:r>
              <a:rPr lang="hu-HU" sz="1400" b="0" dirty="0">
                <a:solidFill>
                  <a:srgbClr val="333399"/>
                </a:solidFill>
              </a:rPr>
              <a:t> </a:t>
            </a:r>
            <a:r>
              <a:rPr lang="hu-HU" sz="1400" b="0" dirty="0" err="1">
                <a:solidFill>
                  <a:srgbClr val="333399"/>
                </a:solidFill>
              </a:rPr>
              <a:t>the</a:t>
            </a:r>
            <a:r>
              <a:rPr lang="hu-HU" sz="1400" b="0" dirty="0">
                <a:solidFill>
                  <a:srgbClr val="333399"/>
                </a:solidFill>
              </a:rPr>
              <a:t> </a:t>
            </a:r>
            <a:r>
              <a:rPr lang="hu-HU" sz="1400" b="0" dirty="0" err="1">
                <a:solidFill>
                  <a:srgbClr val="333399"/>
                </a:solidFill>
              </a:rPr>
              <a:t>calculations</a:t>
            </a:r>
            <a:r>
              <a:rPr lang="hu-HU" sz="1400" b="0" dirty="0">
                <a:solidFill>
                  <a:srgbClr val="333399"/>
                </a:solidFill>
              </a:rPr>
              <a:t> </a:t>
            </a:r>
            <a:r>
              <a:rPr lang="hu-HU" sz="1400" b="0" dirty="0" err="1">
                <a:solidFill>
                  <a:srgbClr val="333399"/>
                </a:solidFill>
              </a:rPr>
              <a:t>are</a:t>
            </a:r>
            <a:r>
              <a:rPr lang="hu-HU" sz="1400" b="0" dirty="0">
                <a:solidFill>
                  <a:srgbClr val="333399"/>
                </a:solidFill>
              </a:rPr>
              <a:t> right) </a:t>
            </a:r>
            <a:r>
              <a:rPr lang="hu-HU" sz="1400" b="0" dirty="0" err="1">
                <a:solidFill>
                  <a:srgbClr val="333399"/>
                </a:solidFill>
              </a:rPr>
              <a:t>on</a:t>
            </a:r>
            <a:r>
              <a:rPr lang="hu-HU" sz="1400" b="0" dirty="0">
                <a:solidFill>
                  <a:srgbClr val="333399"/>
                </a:solidFill>
              </a:rPr>
              <a:t> </a:t>
            </a:r>
            <a:r>
              <a:rPr lang="hu-HU" sz="1400" b="0" dirty="0" err="1">
                <a:solidFill>
                  <a:srgbClr val="333399"/>
                </a:solidFill>
              </a:rPr>
              <a:t>the</a:t>
            </a:r>
            <a:r>
              <a:rPr lang="hu-HU" sz="1400" b="0" dirty="0">
                <a:solidFill>
                  <a:srgbClr val="333399"/>
                </a:solidFill>
              </a:rPr>
              <a:t> </a:t>
            </a:r>
            <a:r>
              <a:rPr lang="hu-HU" sz="1400" b="0" dirty="0" err="1">
                <a:solidFill>
                  <a:srgbClr val="333399"/>
                </a:solidFill>
              </a:rPr>
              <a:t>cover</a:t>
            </a:r>
            <a:r>
              <a:rPr lang="hu-HU" sz="1400" b="0" dirty="0">
                <a:solidFill>
                  <a:srgbClr val="333399"/>
                </a:solidFill>
              </a:rPr>
              <a:t> </a:t>
            </a:r>
          </a:p>
          <a:p>
            <a:pPr lvl="2">
              <a:spcBef>
                <a:spcPts val="1125"/>
              </a:spcBef>
              <a:buClr>
                <a:srgbClr val="333399"/>
              </a:buClr>
              <a:buFont typeface="Arial" charset="0"/>
              <a:buChar char="•"/>
            </a:pPr>
            <a:r>
              <a:rPr lang="hu-HU" sz="1400" b="0" dirty="0" err="1">
                <a:solidFill>
                  <a:srgbClr val="333399"/>
                </a:solidFill>
              </a:rPr>
              <a:t>Short</a:t>
            </a:r>
            <a:r>
              <a:rPr lang="hu-HU" sz="1400" b="0" dirty="0">
                <a:solidFill>
                  <a:srgbClr val="333399"/>
                </a:solidFill>
              </a:rPr>
              <a:t> </a:t>
            </a:r>
            <a:r>
              <a:rPr lang="hu-HU" sz="1400" b="0" dirty="0" err="1">
                <a:solidFill>
                  <a:srgbClr val="333399"/>
                </a:solidFill>
              </a:rPr>
              <a:t>description</a:t>
            </a:r>
            <a:r>
              <a:rPr lang="hu-HU" sz="1400" b="0" dirty="0">
                <a:solidFill>
                  <a:srgbClr val="333399"/>
                </a:solidFill>
              </a:rPr>
              <a:t> of </a:t>
            </a:r>
            <a:r>
              <a:rPr lang="hu-HU" sz="1400" b="0" dirty="0" err="1">
                <a:solidFill>
                  <a:srgbClr val="333399"/>
                </a:solidFill>
              </a:rPr>
              <a:t>the</a:t>
            </a:r>
            <a:r>
              <a:rPr lang="hu-HU" sz="1400" b="0" dirty="0">
                <a:solidFill>
                  <a:srgbClr val="333399"/>
                </a:solidFill>
              </a:rPr>
              <a:t> </a:t>
            </a:r>
            <a:r>
              <a:rPr lang="hu-HU" sz="1400" b="0" dirty="0" err="1">
                <a:solidFill>
                  <a:srgbClr val="333399"/>
                </a:solidFill>
              </a:rPr>
              <a:t>measurement</a:t>
            </a:r>
            <a:r>
              <a:rPr lang="hu-HU" sz="1400" b="0" dirty="0">
                <a:solidFill>
                  <a:srgbClr val="333399"/>
                </a:solidFill>
              </a:rPr>
              <a:t>, </a:t>
            </a:r>
            <a:r>
              <a:rPr lang="hu-HU" sz="1400" b="0" dirty="0" err="1">
                <a:solidFill>
                  <a:srgbClr val="333399"/>
                </a:solidFill>
              </a:rPr>
              <a:t>data</a:t>
            </a:r>
            <a:r>
              <a:rPr lang="hu-HU" sz="1400" b="0" dirty="0">
                <a:solidFill>
                  <a:srgbClr val="333399"/>
                </a:solidFill>
              </a:rPr>
              <a:t> </a:t>
            </a:r>
            <a:r>
              <a:rPr lang="hu-HU" sz="1400" b="0" dirty="0" err="1">
                <a:solidFill>
                  <a:srgbClr val="333399"/>
                </a:solidFill>
              </a:rPr>
              <a:t>of</a:t>
            </a:r>
            <a:r>
              <a:rPr lang="hu-HU" sz="1400" b="0" dirty="0">
                <a:solidFill>
                  <a:srgbClr val="333399"/>
                </a:solidFill>
              </a:rPr>
              <a:t> </a:t>
            </a:r>
            <a:r>
              <a:rPr lang="hu-HU" sz="1400" b="0" dirty="0" err="1">
                <a:solidFill>
                  <a:srgbClr val="333399"/>
                </a:solidFill>
              </a:rPr>
              <a:t>the</a:t>
            </a:r>
            <a:r>
              <a:rPr lang="hu-HU" sz="1400" b="0" dirty="0">
                <a:solidFill>
                  <a:srgbClr val="333399"/>
                </a:solidFill>
              </a:rPr>
              <a:t> </a:t>
            </a:r>
            <a:r>
              <a:rPr lang="hu-HU" sz="1400" b="0" dirty="0" err="1">
                <a:solidFill>
                  <a:srgbClr val="333399"/>
                </a:solidFill>
              </a:rPr>
              <a:t>measurement</a:t>
            </a:r>
            <a:r>
              <a:rPr lang="hu-HU" sz="1400" b="0" dirty="0">
                <a:solidFill>
                  <a:srgbClr val="333399"/>
                </a:solidFill>
              </a:rPr>
              <a:t> </a:t>
            </a:r>
            <a:r>
              <a:rPr lang="hu-HU" sz="1400" b="0" dirty="0" err="1">
                <a:solidFill>
                  <a:srgbClr val="333399"/>
                </a:solidFill>
              </a:rPr>
              <a:t>device</a:t>
            </a:r>
            <a:endParaRPr lang="hu-HU" sz="1400" b="0" dirty="0">
              <a:solidFill>
                <a:srgbClr val="333399"/>
              </a:solidFill>
            </a:endParaRPr>
          </a:p>
          <a:p>
            <a:pPr lvl="2">
              <a:spcBef>
                <a:spcPts val="1125"/>
              </a:spcBef>
              <a:buClr>
                <a:srgbClr val="333399"/>
              </a:buClr>
              <a:buFont typeface="Arial" charset="0"/>
              <a:buChar char="•"/>
            </a:pPr>
            <a:r>
              <a:rPr lang="hu-HU" sz="1400" b="0" dirty="0">
                <a:solidFill>
                  <a:srgbClr val="333399"/>
                </a:solidFill>
              </a:rPr>
              <a:t>The </a:t>
            </a:r>
            <a:r>
              <a:rPr lang="hu-HU" sz="1400" b="0" dirty="0" err="1">
                <a:solidFill>
                  <a:srgbClr val="333399"/>
                </a:solidFill>
              </a:rPr>
              <a:t>subtask</a:t>
            </a:r>
            <a:endParaRPr lang="hu-HU" sz="1400" b="0" dirty="0">
              <a:solidFill>
                <a:srgbClr val="333399"/>
              </a:solidFill>
            </a:endParaRPr>
          </a:p>
          <a:p>
            <a:pPr lvl="2">
              <a:spcBef>
                <a:spcPts val="1125"/>
              </a:spcBef>
              <a:buClr>
                <a:srgbClr val="333399"/>
              </a:buClr>
              <a:buFont typeface="Arial" charset="0"/>
              <a:buChar char="•"/>
            </a:pPr>
            <a:r>
              <a:rPr lang="hu-HU" sz="1400" b="0" dirty="0" err="1">
                <a:solidFill>
                  <a:srgbClr val="333399"/>
                </a:solidFill>
              </a:rPr>
              <a:t>Equations</a:t>
            </a:r>
            <a:endParaRPr lang="hu-HU" sz="1400" b="0" dirty="0">
              <a:solidFill>
                <a:srgbClr val="333399"/>
              </a:solidFill>
            </a:endParaRPr>
          </a:p>
          <a:p>
            <a:pPr lvl="2">
              <a:spcBef>
                <a:spcPts val="1125"/>
              </a:spcBef>
              <a:buClr>
                <a:srgbClr val="333399"/>
              </a:buClr>
              <a:buFont typeface="Arial" charset="0"/>
              <a:buChar char="•"/>
            </a:pPr>
            <a:r>
              <a:rPr lang="hu-HU" sz="1400" b="0" dirty="0">
                <a:solidFill>
                  <a:srgbClr val="333399"/>
                </a:solidFill>
              </a:rPr>
              <a:t>The </a:t>
            </a:r>
            <a:r>
              <a:rPr lang="hu-HU" sz="1400" b="0" dirty="0" err="1">
                <a:solidFill>
                  <a:srgbClr val="333399"/>
                </a:solidFill>
              </a:rPr>
              <a:t>measured</a:t>
            </a:r>
            <a:r>
              <a:rPr lang="hu-HU" sz="1400" b="0" dirty="0">
                <a:solidFill>
                  <a:srgbClr val="333399"/>
                </a:solidFill>
              </a:rPr>
              <a:t> and </a:t>
            </a:r>
            <a:r>
              <a:rPr lang="hu-HU" sz="1400" b="0" dirty="0" err="1">
                <a:solidFill>
                  <a:srgbClr val="333399"/>
                </a:solidFill>
              </a:rPr>
              <a:t>calculated</a:t>
            </a:r>
            <a:r>
              <a:rPr lang="hu-HU" sz="1400" b="0" dirty="0">
                <a:solidFill>
                  <a:srgbClr val="333399"/>
                </a:solidFill>
              </a:rPr>
              <a:t> </a:t>
            </a:r>
            <a:r>
              <a:rPr lang="hu-HU" sz="1400" b="0" dirty="0" err="1">
                <a:solidFill>
                  <a:srgbClr val="333399"/>
                </a:solidFill>
              </a:rPr>
              <a:t>data</a:t>
            </a:r>
            <a:r>
              <a:rPr lang="hu-HU" sz="1400" b="0" dirty="0">
                <a:solidFill>
                  <a:srgbClr val="333399"/>
                </a:solidFill>
              </a:rPr>
              <a:t> </a:t>
            </a:r>
            <a:r>
              <a:rPr lang="hu-HU" sz="1400" b="0" dirty="0" err="1">
                <a:solidFill>
                  <a:srgbClr val="333399"/>
                </a:solidFill>
              </a:rPr>
              <a:t>in</a:t>
            </a:r>
            <a:r>
              <a:rPr lang="hu-HU" sz="1400" b="0" dirty="0">
                <a:solidFill>
                  <a:srgbClr val="333399"/>
                </a:solidFill>
              </a:rPr>
              <a:t> </a:t>
            </a:r>
            <a:r>
              <a:rPr lang="hu-HU" sz="1400" b="0" dirty="0" err="1">
                <a:solidFill>
                  <a:srgbClr val="333399"/>
                </a:solidFill>
              </a:rPr>
              <a:t>tables</a:t>
            </a:r>
            <a:endParaRPr lang="hu-HU" sz="1400" b="0" dirty="0">
              <a:solidFill>
                <a:srgbClr val="333399"/>
              </a:solidFill>
            </a:endParaRPr>
          </a:p>
          <a:p>
            <a:pPr lvl="2">
              <a:spcBef>
                <a:spcPts val="1125"/>
              </a:spcBef>
              <a:buClr>
                <a:srgbClr val="333399"/>
              </a:buClr>
              <a:buFont typeface="Arial" charset="0"/>
              <a:buChar char="•"/>
            </a:pPr>
            <a:r>
              <a:rPr lang="hu-HU" sz="1400" b="0" dirty="0" err="1">
                <a:solidFill>
                  <a:srgbClr val="333399"/>
                </a:solidFill>
              </a:rPr>
              <a:t>Uncertainty</a:t>
            </a:r>
            <a:r>
              <a:rPr lang="hu-HU" sz="1400" b="0" dirty="0">
                <a:solidFill>
                  <a:srgbClr val="333399"/>
                </a:solidFill>
              </a:rPr>
              <a:t> </a:t>
            </a:r>
            <a:r>
              <a:rPr lang="hu-HU" sz="1400" b="0" dirty="0" err="1">
                <a:solidFill>
                  <a:srgbClr val="333399"/>
                </a:solidFill>
              </a:rPr>
              <a:t>calculations</a:t>
            </a:r>
            <a:endParaRPr lang="hu-HU" sz="1400" b="0" dirty="0">
              <a:solidFill>
                <a:srgbClr val="333399"/>
              </a:solidFill>
            </a:endParaRPr>
          </a:p>
          <a:p>
            <a:pPr lvl="2">
              <a:spcBef>
                <a:spcPts val="1125"/>
              </a:spcBef>
              <a:buClr>
                <a:srgbClr val="333399"/>
              </a:buClr>
              <a:buFont typeface="Arial" charset="0"/>
              <a:buChar char="•"/>
            </a:pPr>
            <a:r>
              <a:rPr lang="hu-HU" sz="1400" b="0" dirty="0" err="1">
                <a:solidFill>
                  <a:srgbClr val="333399"/>
                </a:solidFill>
              </a:rPr>
              <a:t>Necessary</a:t>
            </a:r>
            <a:r>
              <a:rPr lang="hu-HU" sz="1400" b="0" dirty="0">
                <a:solidFill>
                  <a:srgbClr val="333399"/>
                </a:solidFill>
              </a:rPr>
              <a:t> </a:t>
            </a:r>
            <a:r>
              <a:rPr lang="hu-HU" sz="1400" b="0" dirty="0" err="1">
                <a:solidFill>
                  <a:srgbClr val="333399"/>
                </a:solidFill>
              </a:rPr>
              <a:t>diagrams</a:t>
            </a:r>
            <a:r>
              <a:rPr lang="hu-HU" sz="1400" b="0" dirty="0">
                <a:solidFill>
                  <a:srgbClr val="333399"/>
                </a:solidFill>
              </a:rPr>
              <a:t> </a:t>
            </a:r>
            <a:r>
              <a:rPr lang="hu-HU" sz="1400" b="0" dirty="0" err="1">
                <a:solidFill>
                  <a:srgbClr val="333399"/>
                </a:solidFill>
              </a:rPr>
              <a:t>with</a:t>
            </a:r>
            <a:r>
              <a:rPr lang="hu-HU" sz="1400" b="0" dirty="0">
                <a:solidFill>
                  <a:srgbClr val="333399"/>
                </a:solidFill>
              </a:rPr>
              <a:t> </a:t>
            </a:r>
            <a:r>
              <a:rPr lang="hu-HU" sz="1400" b="0" dirty="0" err="1">
                <a:solidFill>
                  <a:srgbClr val="333399"/>
                </a:solidFill>
              </a:rPr>
              <a:t>error</a:t>
            </a:r>
            <a:r>
              <a:rPr lang="hu-HU" sz="1400" b="0" dirty="0">
                <a:solidFill>
                  <a:srgbClr val="333399"/>
                </a:solidFill>
              </a:rPr>
              <a:t> </a:t>
            </a:r>
            <a:r>
              <a:rPr lang="hu-HU" sz="1400" b="0" dirty="0" err="1">
                <a:solidFill>
                  <a:srgbClr val="333399"/>
                </a:solidFill>
              </a:rPr>
              <a:t>bars</a:t>
            </a:r>
            <a:endParaRPr lang="hu-HU" sz="1400" b="0" dirty="0">
              <a:solidFill>
                <a:srgbClr val="333399"/>
              </a:solidFill>
            </a:endParaRPr>
          </a:p>
          <a:p>
            <a:pPr lvl="2">
              <a:spcBef>
                <a:spcPts val="1125"/>
              </a:spcBef>
              <a:buClr>
                <a:srgbClr val="333399"/>
              </a:buClr>
              <a:buFont typeface="Arial" charset="0"/>
              <a:buChar char="•"/>
            </a:pPr>
            <a:r>
              <a:rPr lang="hu-HU" sz="1400" b="0" dirty="0" err="1">
                <a:solidFill>
                  <a:srgbClr val="333399"/>
                </a:solidFill>
              </a:rPr>
              <a:t>Interpretation</a:t>
            </a:r>
            <a:r>
              <a:rPr lang="hu-HU" sz="1400" b="0" dirty="0">
                <a:solidFill>
                  <a:srgbClr val="333399"/>
                </a:solidFill>
              </a:rPr>
              <a:t> of </a:t>
            </a:r>
            <a:r>
              <a:rPr lang="hu-HU" sz="1400" b="0" dirty="0" err="1">
                <a:solidFill>
                  <a:srgbClr val="333399"/>
                </a:solidFill>
              </a:rPr>
              <a:t>the</a:t>
            </a:r>
            <a:r>
              <a:rPr lang="hu-HU" sz="1400" b="0" dirty="0">
                <a:solidFill>
                  <a:srgbClr val="333399"/>
                </a:solidFill>
              </a:rPr>
              <a:t> </a:t>
            </a:r>
            <a:r>
              <a:rPr lang="hu-HU" sz="1400" b="0" dirty="0" err="1">
                <a:solidFill>
                  <a:srgbClr val="333399"/>
                </a:solidFill>
              </a:rPr>
              <a:t>measurement</a:t>
            </a:r>
            <a:r>
              <a:rPr lang="hu-HU" sz="1400" b="0" dirty="0">
                <a:solidFill>
                  <a:srgbClr val="333399"/>
                </a:solidFill>
              </a:rPr>
              <a:t> </a:t>
            </a:r>
            <a:r>
              <a:rPr lang="hu-HU" sz="1400" b="0" dirty="0" err="1">
                <a:solidFill>
                  <a:srgbClr val="333399"/>
                </a:solidFill>
              </a:rPr>
              <a:t>results</a:t>
            </a:r>
            <a:endParaRPr lang="hu-HU" sz="1400" b="0" dirty="0">
              <a:solidFill>
                <a:srgbClr val="333399"/>
              </a:solidFill>
            </a:endParaRPr>
          </a:p>
          <a:p>
            <a:pPr lvl="2">
              <a:spcBef>
                <a:spcPts val="1125"/>
              </a:spcBef>
              <a:buClr>
                <a:srgbClr val="333399"/>
              </a:buClr>
              <a:buFont typeface="Arial" charset="0"/>
              <a:buChar char="•"/>
            </a:pPr>
            <a:r>
              <a:rPr lang="hu-HU" sz="1400" b="0" dirty="0" err="1" smtClean="0">
                <a:solidFill>
                  <a:srgbClr val="333399"/>
                </a:solidFill>
              </a:rPr>
              <a:t>Bibliography</a:t>
            </a:r>
            <a:endParaRPr lang="hu-HU" sz="1400" b="0" dirty="0" smtClean="0">
              <a:solidFill>
                <a:srgbClr val="333399"/>
              </a:solidFill>
            </a:endParaRPr>
          </a:p>
          <a:p>
            <a:pPr lvl="2">
              <a:spcBef>
                <a:spcPts val="1125"/>
              </a:spcBef>
              <a:buClr>
                <a:srgbClr val="333399"/>
              </a:buClr>
              <a:buFont typeface="Arial" charset="0"/>
              <a:buChar char="•"/>
            </a:pPr>
            <a:r>
              <a:rPr lang="hu-HU" sz="1400" b="0" dirty="0" smtClean="0">
                <a:solidFill>
                  <a:srgbClr val="333399"/>
                </a:solidFill>
              </a:rPr>
              <a:t>The </a:t>
            </a:r>
            <a:r>
              <a:rPr lang="hu-HU" sz="1400" b="0" dirty="0" err="1" smtClean="0">
                <a:solidFill>
                  <a:srgbClr val="333399"/>
                </a:solidFill>
              </a:rPr>
              <a:t>hand-written</a:t>
            </a:r>
            <a:r>
              <a:rPr lang="hu-HU" sz="1400" b="0" dirty="0" smtClean="0">
                <a:solidFill>
                  <a:srgbClr val="333399"/>
                </a:solidFill>
              </a:rPr>
              <a:t> </a:t>
            </a:r>
            <a:r>
              <a:rPr lang="hu-HU" sz="1400" b="0" dirty="0" err="1" smtClean="0">
                <a:solidFill>
                  <a:srgbClr val="333399"/>
                </a:solidFill>
              </a:rPr>
              <a:t>measurement</a:t>
            </a:r>
            <a:r>
              <a:rPr lang="hu-HU" sz="1400" b="0" dirty="0" smtClean="0">
                <a:solidFill>
                  <a:srgbClr val="333399"/>
                </a:solidFill>
              </a:rPr>
              <a:t> </a:t>
            </a:r>
            <a:r>
              <a:rPr lang="hu-HU" sz="1400" b="0" dirty="0" err="1" smtClean="0">
                <a:solidFill>
                  <a:srgbClr val="333399"/>
                </a:solidFill>
              </a:rPr>
              <a:t>plan</a:t>
            </a:r>
            <a:r>
              <a:rPr lang="hu-HU" sz="1400" b="0" dirty="0" smtClean="0">
                <a:solidFill>
                  <a:srgbClr val="333399"/>
                </a:solidFill>
              </a:rPr>
              <a:t>, </a:t>
            </a:r>
            <a:r>
              <a:rPr lang="hu-HU" sz="1400" b="0" dirty="0" err="1" smtClean="0">
                <a:solidFill>
                  <a:srgbClr val="333399"/>
                </a:solidFill>
              </a:rPr>
              <a:t>filled</a:t>
            </a:r>
            <a:r>
              <a:rPr lang="hu-HU" sz="1400" b="0" dirty="0" smtClean="0">
                <a:solidFill>
                  <a:srgbClr val="333399"/>
                </a:solidFill>
              </a:rPr>
              <a:t> in during </a:t>
            </a:r>
            <a:r>
              <a:rPr lang="hu-HU" sz="1400" b="0" dirty="0" err="1" smtClean="0">
                <a:solidFill>
                  <a:srgbClr val="333399"/>
                </a:solidFill>
              </a:rPr>
              <a:t>the</a:t>
            </a:r>
            <a:r>
              <a:rPr lang="hu-HU" sz="1400" b="0" dirty="0" smtClean="0">
                <a:solidFill>
                  <a:srgbClr val="333399"/>
                </a:solidFill>
              </a:rPr>
              <a:t> </a:t>
            </a:r>
            <a:r>
              <a:rPr lang="hu-HU" sz="1400" b="0" dirty="0" err="1" smtClean="0">
                <a:solidFill>
                  <a:srgbClr val="333399"/>
                </a:solidFill>
              </a:rPr>
              <a:t>measurement</a:t>
            </a:r>
            <a:r>
              <a:rPr lang="hu-HU" sz="1400" b="0" dirty="0" smtClean="0">
                <a:solidFill>
                  <a:srgbClr val="333399"/>
                </a:solidFill>
              </a:rPr>
              <a:t> </a:t>
            </a:r>
            <a:r>
              <a:rPr lang="hu-HU" sz="1400" b="0" dirty="0" err="1" smtClean="0">
                <a:solidFill>
                  <a:srgbClr val="333399"/>
                </a:solidFill>
              </a:rPr>
              <a:t>as</a:t>
            </a:r>
            <a:r>
              <a:rPr lang="hu-HU" sz="1400" b="0" dirty="0" smtClean="0">
                <a:solidFill>
                  <a:srgbClr val="333399"/>
                </a:solidFill>
              </a:rPr>
              <a:t> an </a:t>
            </a:r>
            <a:r>
              <a:rPr lang="hu-HU" sz="1400" b="0" dirty="0" err="1" smtClean="0">
                <a:solidFill>
                  <a:srgbClr val="333399"/>
                </a:solidFill>
              </a:rPr>
              <a:t>annex</a:t>
            </a:r>
            <a:r>
              <a:rPr lang="hu-HU" sz="1400" b="0" dirty="0" smtClean="0">
                <a:solidFill>
                  <a:srgbClr val="333399"/>
                </a:solidFill>
              </a:rPr>
              <a:t> (in </a:t>
            </a:r>
            <a:r>
              <a:rPr lang="hu-HU" sz="1400" b="0" dirty="0" err="1" smtClean="0">
                <a:solidFill>
                  <a:srgbClr val="333399"/>
                </a:solidFill>
              </a:rPr>
              <a:t>scanned</a:t>
            </a:r>
            <a:r>
              <a:rPr lang="hu-HU" sz="1400" b="0" dirty="0" smtClean="0">
                <a:solidFill>
                  <a:srgbClr val="333399"/>
                </a:solidFill>
              </a:rPr>
              <a:t> </a:t>
            </a:r>
            <a:r>
              <a:rPr lang="hu-HU" sz="1400" b="0" dirty="0" err="1" smtClean="0">
                <a:solidFill>
                  <a:srgbClr val="333399"/>
                </a:solidFill>
              </a:rPr>
              <a:t>form</a:t>
            </a:r>
            <a:r>
              <a:rPr lang="hu-HU" sz="1400" b="0" dirty="0" smtClean="0">
                <a:solidFill>
                  <a:srgbClr val="333399"/>
                </a:solidFill>
              </a:rPr>
              <a:t>)</a:t>
            </a:r>
            <a:endParaRPr lang="en-US" b="0" dirty="0">
              <a:solidFill>
                <a:srgbClr val="333399"/>
              </a:solidFill>
            </a:endParaRPr>
          </a:p>
          <a:p>
            <a:pPr marL="400050" lvl="1" indent="0">
              <a:spcBef>
                <a:spcPts val="1125"/>
              </a:spcBef>
              <a:buClr>
                <a:srgbClr val="333399"/>
              </a:buClr>
            </a:pPr>
            <a:endParaRPr lang="en-US" b="0" dirty="0" smtClean="0">
              <a:solidFill>
                <a:srgbClr val="333399"/>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6865" name="Group 1"/>
          <p:cNvGrpSpPr>
            <a:grpSpLocks/>
          </p:cNvGrpSpPr>
          <p:nvPr/>
        </p:nvGrpSpPr>
        <p:grpSpPr bwMode="auto">
          <a:xfrm>
            <a:off x="0" y="0"/>
            <a:ext cx="819150" cy="6850063"/>
            <a:chOff x="0" y="0"/>
            <a:chExt cx="516" cy="4315"/>
          </a:xfrm>
        </p:grpSpPr>
        <p:sp>
          <p:nvSpPr>
            <p:cNvPr id="36866"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686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68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686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687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6871" name="Text Box 7"/>
          <p:cNvSpPr txBox="1">
            <a:spLocks noChangeArrowheads="1"/>
          </p:cNvSpPr>
          <p:nvPr/>
        </p:nvSpPr>
        <p:spPr bwMode="auto">
          <a:xfrm>
            <a:off x="827088" y="576263"/>
            <a:ext cx="8137525" cy="1761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hu-HU" b="0" dirty="0" err="1" smtClean="0">
                <a:solidFill>
                  <a:srgbClr val="333399"/>
                </a:solidFill>
              </a:rPr>
              <a:t>Beside</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report</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Excel file </a:t>
            </a:r>
            <a:r>
              <a:rPr lang="hu-HU" b="0" dirty="0" err="1" smtClean="0">
                <a:solidFill>
                  <a:srgbClr val="333399"/>
                </a:solidFill>
              </a:rPr>
              <a:t>containing</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calculations</a:t>
            </a:r>
            <a:r>
              <a:rPr lang="hu-HU" b="0" dirty="0" smtClean="0">
                <a:solidFill>
                  <a:srgbClr val="333399"/>
                </a:solidFill>
              </a:rPr>
              <a:t> </a:t>
            </a:r>
            <a:r>
              <a:rPr lang="hu-HU" b="0" dirty="0" err="1" smtClean="0">
                <a:solidFill>
                  <a:srgbClr val="333399"/>
                </a:solidFill>
              </a:rPr>
              <a:t>should</a:t>
            </a:r>
            <a:r>
              <a:rPr lang="hu-HU" b="0" dirty="0" smtClean="0">
                <a:solidFill>
                  <a:srgbClr val="333399"/>
                </a:solidFill>
              </a:rPr>
              <a:t> </a:t>
            </a:r>
            <a:r>
              <a:rPr lang="hu-HU" b="0" dirty="0" err="1" smtClean="0">
                <a:solidFill>
                  <a:srgbClr val="333399"/>
                </a:solidFill>
              </a:rPr>
              <a:t>also</a:t>
            </a:r>
            <a:r>
              <a:rPr lang="hu-HU" b="0" dirty="0" smtClean="0">
                <a:solidFill>
                  <a:srgbClr val="333399"/>
                </a:solidFill>
              </a:rPr>
              <a:t> be </a:t>
            </a:r>
            <a:r>
              <a:rPr lang="hu-HU" b="0" dirty="0" err="1" smtClean="0">
                <a:solidFill>
                  <a:srgbClr val="333399"/>
                </a:solidFill>
              </a:rPr>
              <a:t>submitted</a:t>
            </a:r>
            <a:endParaRPr lang="hu-HU" b="0" dirty="0" smtClean="0">
              <a:solidFill>
                <a:srgbClr val="333399"/>
              </a:solidFill>
            </a:endParaRPr>
          </a:p>
          <a:p>
            <a:pPr>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type</a:t>
            </a:r>
            <a:r>
              <a:rPr lang="hu-HU" b="0" dirty="0" smtClean="0">
                <a:solidFill>
                  <a:srgbClr val="333399"/>
                </a:solidFill>
              </a:rPr>
              <a:t> of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diagrams</a:t>
            </a:r>
            <a:r>
              <a:rPr lang="hu-HU" b="0" dirty="0" smtClean="0">
                <a:solidFill>
                  <a:srgbClr val="333399"/>
                </a:solidFill>
              </a:rPr>
              <a:t> </a:t>
            </a:r>
            <a:r>
              <a:rPr lang="hu-HU" b="0" dirty="0" err="1" smtClean="0">
                <a:solidFill>
                  <a:srgbClr val="333399"/>
                </a:solidFill>
              </a:rPr>
              <a:t>should</a:t>
            </a:r>
            <a:r>
              <a:rPr lang="hu-HU" b="0" dirty="0" smtClean="0">
                <a:solidFill>
                  <a:srgbClr val="333399"/>
                </a:solidFill>
              </a:rPr>
              <a:t> be XY </a:t>
            </a:r>
            <a:r>
              <a:rPr lang="hu-HU" b="0" dirty="0" err="1" smtClean="0">
                <a:solidFill>
                  <a:srgbClr val="333399"/>
                </a:solidFill>
              </a:rPr>
              <a:t>plot</a:t>
            </a:r>
            <a:r>
              <a:rPr lang="hu-HU" b="0" dirty="0" smtClean="0">
                <a:solidFill>
                  <a:srgbClr val="333399"/>
                </a:solidFill>
              </a:rPr>
              <a:t>, </a:t>
            </a:r>
            <a:r>
              <a:rPr lang="hu-HU" b="0" dirty="0" err="1" smtClean="0">
                <a:solidFill>
                  <a:srgbClr val="333399"/>
                </a:solidFill>
              </a:rPr>
              <a:t>use</a:t>
            </a:r>
            <a:r>
              <a:rPr lang="hu-HU" b="0" dirty="0" smtClean="0">
                <a:solidFill>
                  <a:srgbClr val="333399"/>
                </a:solidFill>
              </a:rPr>
              <a:t> of </a:t>
            </a:r>
            <a:r>
              <a:rPr lang="hu-HU" b="0" dirty="0" err="1" smtClean="0">
                <a:solidFill>
                  <a:srgbClr val="333399"/>
                </a:solidFill>
              </a:rPr>
              <a:t>the</a:t>
            </a:r>
            <a:r>
              <a:rPr lang="hu-HU" b="0" dirty="0" smtClean="0">
                <a:solidFill>
                  <a:srgbClr val="333399"/>
                </a:solidFill>
              </a:rPr>
              <a:t> line </a:t>
            </a:r>
            <a:r>
              <a:rPr lang="hu-HU" b="0" dirty="0" err="1" smtClean="0">
                <a:solidFill>
                  <a:srgbClr val="333399"/>
                </a:solidFill>
              </a:rPr>
              <a:t>plot</a:t>
            </a:r>
            <a:r>
              <a:rPr lang="hu-HU" b="0" dirty="0" smtClean="0">
                <a:solidFill>
                  <a:srgbClr val="333399"/>
                </a:solidFill>
              </a:rPr>
              <a:t> is FORBIDDEN!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distance</a:t>
            </a:r>
            <a:r>
              <a:rPr lang="hu-HU" b="0" dirty="0" smtClean="0">
                <a:solidFill>
                  <a:srgbClr val="333399"/>
                </a:solidFill>
              </a:rPr>
              <a:t> </a:t>
            </a:r>
            <a:r>
              <a:rPr lang="hu-HU" b="0" dirty="0" err="1" smtClean="0">
                <a:solidFill>
                  <a:srgbClr val="333399"/>
                </a:solidFill>
              </a:rPr>
              <a:t>on</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X </a:t>
            </a:r>
            <a:r>
              <a:rPr lang="hu-HU" b="0" dirty="0" err="1" smtClean="0">
                <a:solidFill>
                  <a:srgbClr val="333399"/>
                </a:solidFill>
              </a:rPr>
              <a:t>axis</a:t>
            </a:r>
            <a:r>
              <a:rPr lang="hu-HU" b="0" dirty="0" smtClean="0">
                <a:solidFill>
                  <a:srgbClr val="333399"/>
                </a:solidFill>
              </a:rPr>
              <a:t> </a:t>
            </a:r>
            <a:r>
              <a:rPr lang="hu-HU" b="0" dirty="0" err="1" smtClean="0">
                <a:solidFill>
                  <a:srgbClr val="333399"/>
                </a:solidFill>
              </a:rPr>
              <a:t>will</a:t>
            </a:r>
            <a:r>
              <a:rPr lang="hu-HU" b="0" dirty="0" smtClean="0">
                <a:solidFill>
                  <a:srgbClr val="333399"/>
                </a:solidFill>
              </a:rPr>
              <a:t> </a:t>
            </a:r>
            <a:r>
              <a:rPr lang="hu-HU" b="0" dirty="0" err="1" smtClean="0">
                <a:solidFill>
                  <a:srgbClr val="333399"/>
                </a:solidFill>
              </a:rPr>
              <a:t>not</a:t>
            </a:r>
            <a:r>
              <a:rPr lang="hu-HU" b="0" dirty="0" smtClean="0">
                <a:solidFill>
                  <a:srgbClr val="333399"/>
                </a:solidFill>
              </a:rPr>
              <a:t> be </a:t>
            </a:r>
            <a:r>
              <a:rPr lang="hu-HU" b="0" dirty="0" err="1" smtClean="0">
                <a:solidFill>
                  <a:srgbClr val="333399"/>
                </a:solidFill>
              </a:rPr>
              <a:t>proportional</a:t>
            </a:r>
            <a:r>
              <a:rPr lang="hu-HU" b="0" dirty="0" smtClean="0">
                <a:solidFill>
                  <a:srgbClr val="333399"/>
                </a:solidFill>
              </a:rPr>
              <a:t>)</a:t>
            </a:r>
            <a:r>
              <a:rPr lang="en-US" dirty="0"/>
              <a:t>  </a:t>
            </a:r>
            <a:endParaRPr lang="en-US" b="0" dirty="0">
              <a:solidFill>
                <a:srgbClr val="333399"/>
              </a:solidFill>
            </a:endParaRPr>
          </a:p>
          <a:p>
            <a:pPr marL="400050" lvl="1" indent="0">
              <a:spcBef>
                <a:spcPts val="1125"/>
              </a:spcBef>
              <a:buClr>
                <a:srgbClr val="333399"/>
              </a:buClr>
            </a:pPr>
            <a:endParaRPr lang="en-US" b="0" dirty="0" smtClean="0">
              <a:solidFill>
                <a:srgbClr val="333399"/>
              </a:solidFill>
            </a:endParaRPr>
          </a:p>
        </p:txBody>
      </p:sp>
      <p:pic>
        <p:nvPicPr>
          <p:cNvPr id="4" name="Kép 3"/>
          <p:cNvPicPr>
            <a:picLocks noChangeAspect="1"/>
          </p:cNvPicPr>
          <p:nvPr/>
        </p:nvPicPr>
        <p:blipFill>
          <a:blip r:embed="rId5"/>
          <a:stretch>
            <a:fillRect/>
          </a:stretch>
        </p:blipFill>
        <p:spPr>
          <a:xfrm>
            <a:off x="797770" y="3140968"/>
            <a:ext cx="3889585" cy="2530059"/>
          </a:xfrm>
          <a:prstGeom prst="rect">
            <a:avLst/>
          </a:prstGeom>
        </p:spPr>
      </p:pic>
      <p:pic>
        <p:nvPicPr>
          <p:cNvPr id="7" name="Kép 6"/>
          <p:cNvPicPr>
            <a:picLocks noChangeAspect="1"/>
          </p:cNvPicPr>
          <p:nvPr/>
        </p:nvPicPr>
        <p:blipFill>
          <a:blip r:embed="rId6"/>
          <a:stretch>
            <a:fillRect/>
          </a:stretch>
        </p:blipFill>
        <p:spPr>
          <a:xfrm>
            <a:off x="5148064" y="3482084"/>
            <a:ext cx="3692509" cy="2167616"/>
          </a:xfrm>
          <a:prstGeom prst="rect">
            <a:avLst/>
          </a:prstGeom>
        </p:spPr>
      </p:pic>
      <p:sp>
        <p:nvSpPr>
          <p:cNvPr id="18" name="Text Box 7"/>
          <p:cNvSpPr txBox="1">
            <a:spLocks noChangeArrowheads="1"/>
          </p:cNvSpPr>
          <p:nvPr/>
        </p:nvSpPr>
        <p:spPr bwMode="auto">
          <a:xfrm>
            <a:off x="683568" y="5805263"/>
            <a:ext cx="3852739" cy="7280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marL="400050" lvl="1" indent="0" algn="ctr">
              <a:spcBef>
                <a:spcPts val="1125"/>
              </a:spcBef>
              <a:buClr>
                <a:srgbClr val="333399"/>
              </a:buClr>
            </a:pPr>
            <a:r>
              <a:rPr lang="hu-HU" b="0" dirty="0" err="1" smtClean="0">
                <a:solidFill>
                  <a:srgbClr val="333399"/>
                </a:solidFill>
              </a:rPr>
              <a:t>Incorrect</a:t>
            </a:r>
            <a:r>
              <a:rPr lang="hu-HU" b="0" dirty="0" smtClean="0">
                <a:solidFill>
                  <a:srgbClr val="333399"/>
                </a:solidFill>
              </a:rPr>
              <a:t> (and </a:t>
            </a:r>
            <a:r>
              <a:rPr lang="hu-HU" b="0" dirty="0" err="1" smtClean="0">
                <a:solidFill>
                  <a:srgbClr val="333399"/>
                </a:solidFill>
              </a:rPr>
              <a:t>ugly</a:t>
            </a:r>
            <a:r>
              <a:rPr lang="hu-HU" b="0" dirty="0" smtClean="0">
                <a:solidFill>
                  <a:srgbClr val="333399"/>
                </a:solidFill>
              </a:rPr>
              <a:t>)</a:t>
            </a:r>
          </a:p>
          <a:p>
            <a:pPr marL="400050" lvl="1" indent="0" algn="ctr">
              <a:spcBef>
                <a:spcPts val="1125"/>
              </a:spcBef>
              <a:buClr>
                <a:srgbClr val="333399"/>
              </a:buClr>
            </a:pPr>
            <a:r>
              <a:rPr lang="hu-HU" sz="1400" b="0" dirty="0" smtClean="0">
                <a:solidFill>
                  <a:srgbClr val="333399"/>
                </a:solidFill>
              </a:rPr>
              <a:t>(the </a:t>
            </a:r>
            <a:r>
              <a:rPr lang="hu-HU" sz="1400" b="0" dirty="0" err="1" smtClean="0">
                <a:solidFill>
                  <a:srgbClr val="333399"/>
                </a:solidFill>
              </a:rPr>
              <a:t>values</a:t>
            </a:r>
            <a:r>
              <a:rPr lang="hu-HU" sz="1400" b="0" dirty="0" smtClean="0">
                <a:solidFill>
                  <a:srgbClr val="333399"/>
                </a:solidFill>
              </a:rPr>
              <a:t> </a:t>
            </a:r>
            <a:r>
              <a:rPr lang="hu-HU" sz="1400" b="0" dirty="0" err="1" smtClean="0">
                <a:solidFill>
                  <a:srgbClr val="333399"/>
                </a:solidFill>
              </a:rPr>
              <a:t>on</a:t>
            </a:r>
            <a:r>
              <a:rPr lang="hu-HU" sz="1400" b="0" dirty="0" smtClean="0">
                <a:solidFill>
                  <a:srgbClr val="333399"/>
                </a:solidFill>
              </a:rPr>
              <a:t> the X </a:t>
            </a:r>
            <a:r>
              <a:rPr lang="hu-HU" sz="1400" b="0" dirty="0" err="1" smtClean="0">
                <a:solidFill>
                  <a:srgbClr val="333399"/>
                </a:solidFill>
              </a:rPr>
              <a:t>axis</a:t>
            </a:r>
            <a:r>
              <a:rPr lang="hu-HU" sz="1400" b="0" dirty="0" smtClean="0">
                <a:solidFill>
                  <a:srgbClr val="333399"/>
                </a:solidFill>
              </a:rPr>
              <a:t> </a:t>
            </a:r>
            <a:r>
              <a:rPr lang="hu-HU" sz="1400" b="0" dirty="0" err="1" smtClean="0">
                <a:solidFill>
                  <a:srgbClr val="333399"/>
                </a:solidFill>
              </a:rPr>
              <a:t>are</a:t>
            </a:r>
            <a:r>
              <a:rPr lang="hu-HU" sz="1400" b="0" dirty="0" smtClean="0">
                <a:solidFill>
                  <a:srgbClr val="333399"/>
                </a:solidFill>
              </a:rPr>
              <a:t> </a:t>
            </a:r>
            <a:r>
              <a:rPr lang="hu-HU" sz="1400" b="0" dirty="0" err="1" smtClean="0">
                <a:solidFill>
                  <a:srgbClr val="333399"/>
                </a:solidFill>
              </a:rPr>
              <a:t>only</a:t>
            </a:r>
            <a:r>
              <a:rPr lang="hu-HU" sz="1400" b="0" dirty="0" smtClean="0">
                <a:solidFill>
                  <a:srgbClr val="333399"/>
                </a:solidFill>
              </a:rPr>
              <a:t> </a:t>
            </a:r>
            <a:r>
              <a:rPr lang="hu-HU" sz="1400" b="0" dirty="0" err="1" smtClean="0">
                <a:solidFill>
                  <a:srgbClr val="333399"/>
                </a:solidFill>
              </a:rPr>
              <a:t>labels</a:t>
            </a:r>
            <a:r>
              <a:rPr lang="hu-HU" sz="1400" b="0" dirty="0" smtClean="0">
                <a:solidFill>
                  <a:srgbClr val="333399"/>
                </a:solidFill>
              </a:rPr>
              <a:t>)</a:t>
            </a:r>
            <a:endParaRPr lang="en-US" sz="1400" b="0" dirty="0" smtClean="0">
              <a:solidFill>
                <a:srgbClr val="333399"/>
              </a:solidFill>
            </a:endParaRPr>
          </a:p>
        </p:txBody>
      </p:sp>
      <p:sp>
        <p:nvSpPr>
          <p:cNvPr id="19" name="Text Box 7"/>
          <p:cNvSpPr txBox="1">
            <a:spLocks noChangeArrowheads="1"/>
          </p:cNvSpPr>
          <p:nvPr/>
        </p:nvSpPr>
        <p:spPr bwMode="auto">
          <a:xfrm>
            <a:off x="5067948" y="5805263"/>
            <a:ext cx="3852739" cy="7280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marL="400050" lvl="1" indent="0" algn="ctr">
              <a:spcBef>
                <a:spcPts val="1125"/>
              </a:spcBef>
              <a:buClr>
                <a:srgbClr val="333399"/>
              </a:buClr>
            </a:pPr>
            <a:r>
              <a:rPr lang="hu-HU" b="0" dirty="0" err="1" smtClean="0">
                <a:solidFill>
                  <a:srgbClr val="333399"/>
                </a:solidFill>
              </a:rPr>
              <a:t>Correct</a:t>
            </a:r>
            <a:endParaRPr lang="hu-HU" b="0" dirty="0" smtClean="0">
              <a:solidFill>
                <a:srgbClr val="333399"/>
              </a:solidFill>
            </a:endParaRPr>
          </a:p>
          <a:p>
            <a:pPr marL="400050" lvl="1" indent="0" algn="ctr">
              <a:spcBef>
                <a:spcPts val="1125"/>
              </a:spcBef>
              <a:buClr>
                <a:srgbClr val="333399"/>
              </a:buClr>
            </a:pPr>
            <a:r>
              <a:rPr lang="hu-HU" sz="1400" b="0" dirty="0" smtClean="0">
                <a:solidFill>
                  <a:srgbClr val="333399"/>
                </a:solidFill>
              </a:rPr>
              <a:t>(the </a:t>
            </a:r>
            <a:r>
              <a:rPr lang="hu-HU" sz="1400" b="0" dirty="0" err="1" smtClean="0">
                <a:solidFill>
                  <a:srgbClr val="333399"/>
                </a:solidFill>
              </a:rPr>
              <a:t>values</a:t>
            </a:r>
            <a:r>
              <a:rPr lang="hu-HU" sz="1400" b="0" dirty="0" smtClean="0">
                <a:solidFill>
                  <a:srgbClr val="333399"/>
                </a:solidFill>
              </a:rPr>
              <a:t> </a:t>
            </a:r>
            <a:r>
              <a:rPr lang="hu-HU" sz="1400" b="0" dirty="0" err="1" smtClean="0">
                <a:solidFill>
                  <a:srgbClr val="333399"/>
                </a:solidFill>
              </a:rPr>
              <a:t>on</a:t>
            </a:r>
            <a:r>
              <a:rPr lang="hu-HU" sz="1400" b="0" dirty="0" smtClean="0">
                <a:solidFill>
                  <a:srgbClr val="333399"/>
                </a:solidFill>
              </a:rPr>
              <a:t> the X </a:t>
            </a:r>
            <a:r>
              <a:rPr lang="hu-HU" sz="1400" b="0" dirty="0" err="1" smtClean="0">
                <a:solidFill>
                  <a:srgbClr val="333399"/>
                </a:solidFill>
              </a:rPr>
              <a:t>axis</a:t>
            </a:r>
            <a:r>
              <a:rPr lang="hu-HU" sz="1400" b="0" dirty="0" smtClean="0">
                <a:solidFill>
                  <a:srgbClr val="333399"/>
                </a:solidFill>
              </a:rPr>
              <a:t> </a:t>
            </a:r>
            <a:r>
              <a:rPr lang="hu-HU" sz="1400" b="0" dirty="0" err="1" smtClean="0">
                <a:solidFill>
                  <a:srgbClr val="333399"/>
                </a:solidFill>
              </a:rPr>
              <a:t>are</a:t>
            </a:r>
            <a:r>
              <a:rPr lang="hu-HU" sz="1400" b="0" dirty="0" smtClean="0">
                <a:solidFill>
                  <a:srgbClr val="333399"/>
                </a:solidFill>
              </a:rPr>
              <a:t> </a:t>
            </a:r>
            <a:r>
              <a:rPr lang="hu-HU" sz="1400" b="0" dirty="0" err="1" smtClean="0">
                <a:solidFill>
                  <a:srgbClr val="333399"/>
                </a:solidFill>
              </a:rPr>
              <a:t>numbers</a:t>
            </a:r>
            <a:r>
              <a:rPr lang="hu-HU" sz="1400" b="0" dirty="0" smtClean="0">
                <a:solidFill>
                  <a:srgbClr val="333399"/>
                </a:solidFill>
              </a:rPr>
              <a:t>)</a:t>
            </a:r>
            <a:endParaRPr lang="en-US" sz="1400" b="0" dirty="0" smtClean="0">
              <a:solidFill>
                <a:srgbClr val="333399"/>
              </a:solidFill>
            </a:endParaRPr>
          </a:p>
        </p:txBody>
      </p:sp>
    </p:spTree>
    <p:extLst>
      <p:ext uri="{BB962C8B-B14F-4D97-AF65-F5344CB8AC3E}">
        <p14:creationId xmlns:p14="http://schemas.microsoft.com/office/powerpoint/2010/main" val="427520060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Kép 16"/>
          <p:cNvPicPr>
            <a:picLocks noChangeAspect="1"/>
          </p:cNvPicPr>
          <p:nvPr/>
        </p:nvPicPr>
        <p:blipFill>
          <a:blip r:embed="rId3"/>
          <a:stretch>
            <a:fillRect/>
          </a:stretch>
        </p:blipFill>
        <p:spPr>
          <a:xfrm>
            <a:off x="1725679" y="2386474"/>
            <a:ext cx="5889246" cy="2810500"/>
          </a:xfrm>
          <a:prstGeom prst="rect">
            <a:avLst/>
          </a:prstGeom>
        </p:spPr>
      </p:pic>
      <p:grpSp>
        <p:nvGrpSpPr>
          <p:cNvPr id="36865" name="Group 1"/>
          <p:cNvGrpSpPr>
            <a:grpSpLocks/>
          </p:cNvGrpSpPr>
          <p:nvPr/>
        </p:nvGrpSpPr>
        <p:grpSpPr bwMode="auto">
          <a:xfrm>
            <a:off x="0" y="0"/>
            <a:ext cx="819150" cy="6850063"/>
            <a:chOff x="0" y="0"/>
            <a:chExt cx="516" cy="4315"/>
          </a:xfrm>
        </p:grpSpPr>
        <p:sp>
          <p:nvSpPr>
            <p:cNvPr id="36866" name="Rectangle 2"/>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686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68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686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687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6871" name="Text Box 7"/>
          <p:cNvSpPr txBox="1">
            <a:spLocks noChangeArrowheads="1"/>
          </p:cNvSpPr>
          <p:nvPr/>
        </p:nvSpPr>
        <p:spPr bwMode="auto">
          <a:xfrm>
            <a:off x="827088" y="576263"/>
            <a:ext cx="8137525" cy="789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hu-HU" b="0" dirty="0" err="1" smtClean="0">
                <a:solidFill>
                  <a:srgbClr val="333399"/>
                </a:solidFill>
              </a:rPr>
              <a:t>Incorrect</a:t>
            </a:r>
            <a:r>
              <a:rPr lang="hu-HU" b="0" dirty="0" smtClean="0">
                <a:solidFill>
                  <a:srgbClr val="333399"/>
                </a:solidFill>
              </a:rPr>
              <a:t> (and </a:t>
            </a:r>
            <a:r>
              <a:rPr lang="hu-HU" b="0" dirty="0" err="1" smtClean="0">
                <a:solidFill>
                  <a:srgbClr val="333399"/>
                </a:solidFill>
              </a:rPr>
              <a:t>ugly</a:t>
            </a:r>
            <a:r>
              <a:rPr lang="hu-HU" b="0" dirty="0" smtClean="0">
                <a:solidFill>
                  <a:srgbClr val="333399"/>
                </a:solidFill>
              </a:rPr>
              <a:t>) diagram</a:t>
            </a:r>
            <a:endParaRPr lang="en-US" b="0" dirty="0">
              <a:solidFill>
                <a:srgbClr val="333399"/>
              </a:solidFill>
            </a:endParaRPr>
          </a:p>
          <a:p>
            <a:pPr marL="400050" lvl="1" indent="0">
              <a:spcBef>
                <a:spcPts val="1125"/>
              </a:spcBef>
              <a:buClr>
                <a:srgbClr val="333399"/>
              </a:buClr>
            </a:pPr>
            <a:endParaRPr lang="en-US" b="0" dirty="0" smtClean="0">
              <a:solidFill>
                <a:srgbClr val="333399"/>
              </a:solidFill>
            </a:endParaRPr>
          </a:p>
        </p:txBody>
      </p:sp>
      <p:sp>
        <p:nvSpPr>
          <p:cNvPr id="16" name="Egy sarkán kerekített téglalap 15"/>
          <p:cNvSpPr/>
          <p:nvPr/>
        </p:nvSpPr>
        <p:spPr bwMode="auto">
          <a:xfrm rot="10800000">
            <a:off x="1875139" y="1628800"/>
            <a:ext cx="5590327" cy="4325848"/>
          </a:xfrm>
          <a:prstGeom prst="round1Rect">
            <a:avLst/>
          </a:prstGeom>
          <a:noFill/>
          <a:ln w="9525" algn="ctr">
            <a:solidFill>
              <a:schemeClr val="tx1"/>
            </a:solidFill>
            <a:round/>
            <a:headEnd/>
            <a:tailEnd/>
          </a:ln>
        </p:spPr>
        <p:txBody>
          <a:bodyPr rtlCol="0" anchor="ctr"/>
          <a:lstStyle/>
          <a:p>
            <a:pPr algn="ctr" eaLnBrk="1" hangingPunct="1">
              <a:spcBef>
                <a:spcPct val="0"/>
              </a:spcBef>
              <a:buFontTx/>
              <a:buNone/>
            </a:pPr>
            <a:endParaRPr lang="hu-HU" sz="1800">
              <a:latin typeface="Huni_Quorum Medium BT" panose="020E0603030505020404" pitchFamily="34" charset="-18"/>
            </a:endParaRPr>
          </a:p>
        </p:txBody>
      </p:sp>
      <p:sp>
        <p:nvSpPr>
          <p:cNvPr id="34" name="Szövegdoboz 33"/>
          <p:cNvSpPr txBox="1"/>
          <p:nvPr/>
        </p:nvSpPr>
        <p:spPr>
          <a:xfrm>
            <a:off x="6686529" y="1556792"/>
            <a:ext cx="2376264" cy="523220"/>
          </a:xfrm>
          <a:prstGeom prst="rect">
            <a:avLst/>
          </a:prstGeom>
          <a:noFill/>
        </p:spPr>
        <p:txBody>
          <a:bodyPr wrap="square" rtlCol="0">
            <a:spAutoFit/>
          </a:bodyPr>
          <a:lstStyle/>
          <a:p>
            <a:pPr algn="r"/>
            <a:r>
              <a:rPr lang="hu-HU" sz="1400" dirty="0" err="1" smtClean="0">
                <a:solidFill>
                  <a:schemeClr val="accent2"/>
                </a:solidFill>
              </a:rPr>
              <a:t>Unnecessary</a:t>
            </a:r>
            <a:r>
              <a:rPr lang="hu-HU" sz="1400" dirty="0" smtClean="0">
                <a:solidFill>
                  <a:schemeClr val="accent2"/>
                </a:solidFill>
              </a:rPr>
              <a:t> legend, </a:t>
            </a:r>
            <a:r>
              <a:rPr lang="hu-HU" sz="1400" dirty="0" err="1" smtClean="0">
                <a:solidFill>
                  <a:schemeClr val="accent2"/>
                </a:solidFill>
              </a:rPr>
              <a:t>thus</a:t>
            </a:r>
            <a:r>
              <a:rPr lang="hu-HU" sz="1400" dirty="0" smtClean="0">
                <a:solidFill>
                  <a:schemeClr val="accent2"/>
                </a:solidFill>
              </a:rPr>
              <a:t> the diagram is </a:t>
            </a:r>
            <a:r>
              <a:rPr lang="hu-HU" sz="1400" dirty="0" err="1" smtClean="0">
                <a:solidFill>
                  <a:schemeClr val="accent2"/>
                </a:solidFill>
              </a:rPr>
              <a:t>small</a:t>
            </a:r>
            <a:r>
              <a:rPr lang="hu-HU" sz="1400" dirty="0" smtClean="0">
                <a:solidFill>
                  <a:schemeClr val="accent2"/>
                </a:solidFill>
              </a:rPr>
              <a:t> </a:t>
            </a:r>
            <a:endParaRPr lang="hu-HU" sz="1400" dirty="0">
              <a:solidFill>
                <a:schemeClr val="accent2"/>
              </a:solidFill>
            </a:endParaRPr>
          </a:p>
        </p:txBody>
      </p:sp>
      <p:sp>
        <p:nvSpPr>
          <p:cNvPr id="35" name="Szövegdoboz 34"/>
          <p:cNvSpPr txBox="1"/>
          <p:nvPr/>
        </p:nvSpPr>
        <p:spPr>
          <a:xfrm>
            <a:off x="431540" y="4196176"/>
            <a:ext cx="1368152" cy="523220"/>
          </a:xfrm>
          <a:prstGeom prst="rect">
            <a:avLst/>
          </a:prstGeom>
          <a:noFill/>
        </p:spPr>
        <p:txBody>
          <a:bodyPr wrap="square" rtlCol="0">
            <a:spAutoFit/>
          </a:bodyPr>
          <a:lstStyle/>
          <a:p>
            <a:r>
              <a:rPr lang="hu-HU" sz="1400" dirty="0" err="1" smtClean="0">
                <a:solidFill>
                  <a:schemeClr val="accent2"/>
                </a:solidFill>
              </a:rPr>
              <a:t>Bad</a:t>
            </a:r>
            <a:r>
              <a:rPr lang="hu-HU" sz="1400" dirty="0" smtClean="0">
                <a:solidFill>
                  <a:schemeClr val="accent2"/>
                </a:solidFill>
              </a:rPr>
              <a:t> diagram </a:t>
            </a:r>
            <a:r>
              <a:rPr lang="hu-HU" sz="1400" dirty="0" err="1" smtClean="0">
                <a:solidFill>
                  <a:schemeClr val="accent2"/>
                </a:solidFill>
              </a:rPr>
              <a:t>type</a:t>
            </a:r>
            <a:endParaRPr lang="hu-HU" sz="1400" dirty="0">
              <a:solidFill>
                <a:schemeClr val="accent2"/>
              </a:solidFill>
            </a:endParaRPr>
          </a:p>
        </p:txBody>
      </p:sp>
      <p:sp>
        <p:nvSpPr>
          <p:cNvPr id="36" name="Szövegdoboz 35"/>
          <p:cNvSpPr txBox="1"/>
          <p:nvPr/>
        </p:nvSpPr>
        <p:spPr>
          <a:xfrm>
            <a:off x="7776356" y="3896444"/>
            <a:ext cx="1368152" cy="523220"/>
          </a:xfrm>
          <a:prstGeom prst="rect">
            <a:avLst/>
          </a:prstGeom>
          <a:noFill/>
        </p:spPr>
        <p:txBody>
          <a:bodyPr wrap="square" rtlCol="0">
            <a:spAutoFit/>
          </a:bodyPr>
          <a:lstStyle/>
          <a:p>
            <a:pPr algn="r"/>
            <a:r>
              <a:rPr lang="hu-HU" sz="1400" dirty="0" smtClean="0">
                <a:solidFill>
                  <a:schemeClr val="accent2"/>
                </a:solidFill>
              </a:rPr>
              <a:t>The </a:t>
            </a:r>
            <a:r>
              <a:rPr lang="hu-HU" sz="1400" dirty="0" err="1" smtClean="0">
                <a:solidFill>
                  <a:schemeClr val="accent2"/>
                </a:solidFill>
              </a:rPr>
              <a:t>border</a:t>
            </a:r>
            <a:r>
              <a:rPr lang="hu-HU" sz="1400" dirty="0" smtClean="0">
                <a:solidFill>
                  <a:schemeClr val="accent2"/>
                </a:solidFill>
              </a:rPr>
              <a:t> is </a:t>
            </a:r>
            <a:r>
              <a:rPr lang="hu-HU" sz="1400" dirty="0" err="1" smtClean="0">
                <a:solidFill>
                  <a:schemeClr val="accent2"/>
                </a:solidFill>
              </a:rPr>
              <a:t>unnecessary</a:t>
            </a:r>
            <a:endParaRPr lang="hu-HU" sz="1400" dirty="0">
              <a:solidFill>
                <a:schemeClr val="accent2"/>
              </a:solidFill>
            </a:endParaRPr>
          </a:p>
        </p:txBody>
      </p:sp>
      <p:sp>
        <p:nvSpPr>
          <p:cNvPr id="37" name="Szövegdoboz 36"/>
          <p:cNvSpPr txBox="1"/>
          <p:nvPr/>
        </p:nvSpPr>
        <p:spPr>
          <a:xfrm>
            <a:off x="431540" y="2204864"/>
            <a:ext cx="2124236" cy="523220"/>
          </a:xfrm>
          <a:prstGeom prst="rect">
            <a:avLst/>
          </a:prstGeom>
          <a:noFill/>
        </p:spPr>
        <p:txBody>
          <a:bodyPr wrap="square" rtlCol="0">
            <a:spAutoFit/>
          </a:bodyPr>
          <a:lstStyle/>
          <a:p>
            <a:r>
              <a:rPr lang="hu-HU" sz="1400" dirty="0" smtClean="0">
                <a:solidFill>
                  <a:schemeClr val="accent2"/>
                </a:solidFill>
              </a:rPr>
              <a:t>The </a:t>
            </a:r>
            <a:r>
              <a:rPr lang="hu-HU" sz="1400" dirty="0" err="1" smtClean="0">
                <a:solidFill>
                  <a:schemeClr val="accent2"/>
                </a:solidFill>
              </a:rPr>
              <a:t>coloring</a:t>
            </a:r>
            <a:r>
              <a:rPr lang="hu-HU" sz="1400" dirty="0" smtClean="0">
                <a:solidFill>
                  <a:schemeClr val="accent2"/>
                </a:solidFill>
              </a:rPr>
              <a:t> of the </a:t>
            </a:r>
            <a:r>
              <a:rPr lang="hu-HU" sz="1400" dirty="0" err="1" smtClean="0">
                <a:solidFill>
                  <a:schemeClr val="accent2"/>
                </a:solidFill>
              </a:rPr>
              <a:t>curve</a:t>
            </a:r>
            <a:r>
              <a:rPr lang="hu-HU" sz="1400" dirty="0" smtClean="0">
                <a:solidFill>
                  <a:schemeClr val="accent2"/>
                </a:solidFill>
              </a:rPr>
              <a:t> is </a:t>
            </a:r>
            <a:r>
              <a:rPr lang="hu-HU" sz="1400" dirty="0" err="1" smtClean="0">
                <a:solidFill>
                  <a:schemeClr val="accent2"/>
                </a:solidFill>
              </a:rPr>
              <a:t>unnecessary</a:t>
            </a:r>
            <a:endParaRPr lang="hu-HU" sz="1400" dirty="0">
              <a:solidFill>
                <a:schemeClr val="accent2"/>
              </a:solidFill>
            </a:endParaRPr>
          </a:p>
        </p:txBody>
      </p:sp>
      <p:sp>
        <p:nvSpPr>
          <p:cNvPr id="38" name="Szövegdoboz 37"/>
          <p:cNvSpPr txBox="1"/>
          <p:nvPr/>
        </p:nvSpPr>
        <p:spPr>
          <a:xfrm>
            <a:off x="6038457" y="6381328"/>
            <a:ext cx="1368152" cy="523220"/>
          </a:xfrm>
          <a:prstGeom prst="rect">
            <a:avLst/>
          </a:prstGeom>
          <a:noFill/>
        </p:spPr>
        <p:txBody>
          <a:bodyPr wrap="square" rtlCol="0">
            <a:spAutoFit/>
          </a:bodyPr>
          <a:lstStyle/>
          <a:p>
            <a:pPr algn="r"/>
            <a:r>
              <a:rPr lang="hu-HU" sz="1400" dirty="0" err="1" smtClean="0">
                <a:solidFill>
                  <a:schemeClr val="accent2"/>
                </a:solidFill>
              </a:rPr>
              <a:t>There</a:t>
            </a:r>
            <a:r>
              <a:rPr lang="hu-HU" sz="1400" dirty="0" smtClean="0">
                <a:solidFill>
                  <a:schemeClr val="accent2"/>
                </a:solidFill>
              </a:rPr>
              <a:t> </a:t>
            </a:r>
            <a:r>
              <a:rPr lang="hu-HU" sz="1400" dirty="0" err="1" smtClean="0">
                <a:solidFill>
                  <a:schemeClr val="accent2"/>
                </a:solidFill>
              </a:rPr>
              <a:t>are</a:t>
            </a:r>
            <a:r>
              <a:rPr lang="hu-HU" sz="1400" dirty="0" smtClean="0">
                <a:solidFill>
                  <a:schemeClr val="accent2"/>
                </a:solidFill>
              </a:rPr>
              <a:t> no </a:t>
            </a:r>
            <a:r>
              <a:rPr lang="hu-HU" sz="1400" dirty="0" err="1" smtClean="0">
                <a:solidFill>
                  <a:schemeClr val="accent2"/>
                </a:solidFill>
              </a:rPr>
              <a:t>errorbars</a:t>
            </a:r>
            <a:endParaRPr lang="hu-HU" sz="1400" dirty="0">
              <a:solidFill>
                <a:schemeClr val="accent2"/>
              </a:solidFill>
            </a:endParaRPr>
          </a:p>
        </p:txBody>
      </p:sp>
      <p:cxnSp>
        <p:nvCxnSpPr>
          <p:cNvPr id="39" name="Egyenes összekötő nyíllal 38"/>
          <p:cNvCxnSpPr/>
          <p:nvPr/>
        </p:nvCxnSpPr>
        <p:spPr bwMode="auto">
          <a:xfrm flipH="1">
            <a:off x="6686529" y="2080012"/>
            <a:ext cx="1089827" cy="1348988"/>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Egyenes összekötő nyíllal 39"/>
          <p:cNvCxnSpPr/>
          <p:nvPr/>
        </p:nvCxnSpPr>
        <p:spPr bwMode="auto">
          <a:xfrm flipH="1">
            <a:off x="7190585" y="4158054"/>
            <a:ext cx="1008112" cy="76245"/>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Egyenes összekötő nyíllal 40"/>
          <p:cNvCxnSpPr/>
          <p:nvPr/>
        </p:nvCxnSpPr>
        <p:spPr bwMode="auto">
          <a:xfrm>
            <a:off x="1357937" y="4457786"/>
            <a:ext cx="1413863" cy="261610"/>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Egyenes összekötő nyíllal 41"/>
          <p:cNvCxnSpPr/>
          <p:nvPr/>
        </p:nvCxnSpPr>
        <p:spPr bwMode="auto">
          <a:xfrm flipH="1" flipV="1">
            <a:off x="4716016" y="3717032"/>
            <a:ext cx="1466457" cy="2818184"/>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Egyenes összekötő nyíllal 42"/>
          <p:cNvCxnSpPr/>
          <p:nvPr/>
        </p:nvCxnSpPr>
        <p:spPr bwMode="auto">
          <a:xfrm>
            <a:off x="1357937" y="2708920"/>
            <a:ext cx="1565581" cy="811252"/>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Szövegdoboz 43"/>
          <p:cNvSpPr txBox="1"/>
          <p:nvPr/>
        </p:nvSpPr>
        <p:spPr>
          <a:xfrm>
            <a:off x="431540" y="2996952"/>
            <a:ext cx="1892659" cy="523220"/>
          </a:xfrm>
          <a:prstGeom prst="rect">
            <a:avLst/>
          </a:prstGeom>
          <a:noFill/>
        </p:spPr>
        <p:txBody>
          <a:bodyPr wrap="square" rtlCol="0">
            <a:spAutoFit/>
          </a:bodyPr>
          <a:lstStyle/>
          <a:p>
            <a:r>
              <a:rPr lang="hu-HU" sz="1400" dirty="0" err="1" smtClean="0">
                <a:solidFill>
                  <a:schemeClr val="accent2"/>
                </a:solidFill>
              </a:rPr>
              <a:t>Why</a:t>
            </a:r>
            <a:r>
              <a:rPr lang="hu-HU" sz="1400" dirty="0" smtClean="0">
                <a:solidFill>
                  <a:schemeClr val="accent2"/>
                </a:solidFill>
              </a:rPr>
              <a:t> is the </a:t>
            </a:r>
            <a:r>
              <a:rPr lang="hu-HU" sz="1400" dirty="0" err="1" smtClean="0">
                <a:solidFill>
                  <a:schemeClr val="accent2"/>
                </a:solidFill>
              </a:rPr>
              <a:t>background</a:t>
            </a:r>
            <a:r>
              <a:rPr lang="hu-HU" sz="1400" dirty="0" smtClean="0">
                <a:solidFill>
                  <a:schemeClr val="accent2"/>
                </a:solidFill>
              </a:rPr>
              <a:t> </a:t>
            </a:r>
            <a:r>
              <a:rPr lang="hu-HU" sz="1400" dirty="0" err="1" smtClean="0">
                <a:solidFill>
                  <a:schemeClr val="accent2"/>
                </a:solidFill>
              </a:rPr>
              <a:t>gray</a:t>
            </a:r>
            <a:r>
              <a:rPr lang="hu-HU" sz="1400" dirty="0" smtClean="0">
                <a:solidFill>
                  <a:schemeClr val="accent2"/>
                </a:solidFill>
              </a:rPr>
              <a:t>?</a:t>
            </a:r>
            <a:endParaRPr lang="hu-HU" sz="1400" dirty="0">
              <a:solidFill>
                <a:schemeClr val="accent2"/>
              </a:solidFill>
            </a:endParaRPr>
          </a:p>
        </p:txBody>
      </p:sp>
    </p:spTree>
    <p:extLst>
      <p:ext uri="{BB962C8B-B14F-4D97-AF65-F5344CB8AC3E}">
        <p14:creationId xmlns:p14="http://schemas.microsoft.com/office/powerpoint/2010/main" val="150370786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6865" name="Group 1"/>
          <p:cNvGrpSpPr>
            <a:grpSpLocks/>
          </p:cNvGrpSpPr>
          <p:nvPr/>
        </p:nvGrpSpPr>
        <p:grpSpPr bwMode="auto">
          <a:xfrm>
            <a:off x="0" y="0"/>
            <a:ext cx="819150" cy="6850063"/>
            <a:chOff x="0" y="0"/>
            <a:chExt cx="516" cy="4315"/>
          </a:xfrm>
        </p:grpSpPr>
        <p:sp>
          <p:nvSpPr>
            <p:cNvPr id="36866"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686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68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686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687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6871" name="Text Box 7"/>
          <p:cNvSpPr txBox="1">
            <a:spLocks noChangeArrowheads="1"/>
          </p:cNvSpPr>
          <p:nvPr/>
        </p:nvSpPr>
        <p:spPr bwMode="auto">
          <a:xfrm>
            <a:off x="827088" y="576263"/>
            <a:ext cx="8137525" cy="789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77813" indent="-2778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1pPr>
            <a:lvl2pPr marL="68580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2pPr>
            <a:lvl3pPr marL="1077913">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3pPr>
            <a:lvl4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4pPr>
            <a:lvl5pPr>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277813" algn="l"/>
                <a:tab pos="725488" algn="l"/>
                <a:tab pos="1174750" algn="l"/>
                <a:tab pos="1624013" algn="l"/>
                <a:tab pos="2073275" algn="l"/>
                <a:tab pos="2522538" algn="l"/>
                <a:tab pos="2971800" algn="l"/>
                <a:tab pos="3421063" algn="l"/>
                <a:tab pos="3870325" algn="l"/>
                <a:tab pos="4319588" algn="l"/>
                <a:tab pos="4768850" algn="l"/>
                <a:tab pos="5218113" algn="l"/>
                <a:tab pos="5667375" algn="l"/>
                <a:tab pos="6116638" algn="l"/>
                <a:tab pos="6565900" algn="l"/>
                <a:tab pos="7015163" algn="l"/>
                <a:tab pos="7464425" algn="l"/>
                <a:tab pos="7913688" algn="l"/>
                <a:tab pos="8362950" algn="l"/>
                <a:tab pos="8812213" algn="l"/>
                <a:tab pos="926147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hu-HU" b="0" dirty="0" err="1" smtClean="0">
                <a:solidFill>
                  <a:srgbClr val="333399"/>
                </a:solidFill>
              </a:rPr>
              <a:t>Nice</a:t>
            </a:r>
            <a:r>
              <a:rPr lang="hu-HU" b="0" dirty="0" smtClean="0">
                <a:solidFill>
                  <a:srgbClr val="333399"/>
                </a:solidFill>
              </a:rPr>
              <a:t> diagram</a:t>
            </a:r>
            <a:endParaRPr lang="en-US" b="0" dirty="0">
              <a:solidFill>
                <a:srgbClr val="333399"/>
              </a:solidFill>
            </a:endParaRPr>
          </a:p>
          <a:p>
            <a:pPr marL="400050" lvl="1" indent="0">
              <a:spcBef>
                <a:spcPts val="1125"/>
              </a:spcBef>
              <a:buClr>
                <a:srgbClr val="333399"/>
              </a:buClr>
            </a:pPr>
            <a:endParaRPr lang="en-US" b="0" dirty="0" smtClean="0">
              <a:solidFill>
                <a:srgbClr val="333399"/>
              </a:solidFill>
            </a:endParaRPr>
          </a:p>
        </p:txBody>
      </p:sp>
      <p:pic>
        <p:nvPicPr>
          <p:cNvPr id="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0858" y="1916832"/>
            <a:ext cx="5316623"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zövegdoboz 1"/>
          <p:cNvSpPr txBox="1"/>
          <p:nvPr/>
        </p:nvSpPr>
        <p:spPr>
          <a:xfrm>
            <a:off x="3491880" y="5301208"/>
            <a:ext cx="2846315" cy="288032"/>
          </a:xfrm>
          <a:prstGeom prst="rect">
            <a:avLst/>
          </a:prstGeom>
          <a:solidFill>
            <a:schemeClr val="bg1"/>
          </a:solidFill>
        </p:spPr>
        <p:txBody>
          <a:bodyPr wrap="square" rtlCol="0">
            <a:spAutoFit/>
          </a:bodyPr>
          <a:lstStyle/>
          <a:p>
            <a:r>
              <a:rPr lang="hu-HU" sz="1200" dirty="0" err="1" smtClean="0">
                <a:solidFill>
                  <a:schemeClr val="tx1"/>
                </a:solidFill>
              </a:rPr>
              <a:t>Gap</a:t>
            </a:r>
            <a:r>
              <a:rPr lang="hu-HU" sz="1200" dirty="0" smtClean="0">
                <a:solidFill>
                  <a:schemeClr val="tx1"/>
                </a:solidFill>
              </a:rPr>
              <a:t> </a:t>
            </a:r>
            <a:r>
              <a:rPr lang="hu-HU" sz="1200" dirty="0" err="1" smtClean="0">
                <a:solidFill>
                  <a:schemeClr val="tx1"/>
                </a:solidFill>
              </a:rPr>
              <a:t>size</a:t>
            </a:r>
            <a:r>
              <a:rPr lang="hu-HU" sz="1200" dirty="0" smtClean="0">
                <a:solidFill>
                  <a:schemeClr val="tx1"/>
                </a:solidFill>
              </a:rPr>
              <a:t> of the </a:t>
            </a:r>
            <a:r>
              <a:rPr lang="hu-HU" sz="1200" dirty="0" err="1" smtClean="0">
                <a:solidFill>
                  <a:schemeClr val="tx1"/>
                </a:solidFill>
              </a:rPr>
              <a:t>sheet</a:t>
            </a:r>
            <a:r>
              <a:rPr lang="hu-HU" sz="1200" dirty="0" smtClean="0">
                <a:solidFill>
                  <a:schemeClr val="tx1"/>
                </a:solidFill>
              </a:rPr>
              <a:t> </a:t>
            </a:r>
            <a:r>
              <a:rPr lang="hu-HU" sz="1200" dirty="0" err="1" smtClean="0">
                <a:solidFill>
                  <a:schemeClr val="tx1"/>
                </a:solidFill>
              </a:rPr>
              <a:t>diffuser</a:t>
            </a:r>
            <a:r>
              <a:rPr lang="hu-HU" sz="1200" dirty="0" smtClean="0">
                <a:solidFill>
                  <a:schemeClr val="tx1"/>
                </a:solidFill>
              </a:rPr>
              <a:t> [mm]</a:t>
            </a:r>
            <a:endParaRPr lang="en-US" sz="1200" dirty="0">
              <a:solidFill>
                <a:schemeClr val="tx1"/>
              </a:solidFill>
            </a:endParaRPr>
          </a:p>
        </p:txBody>
      </p:sp>
      <p:sp>
        <p:nvSpPr>
          <p:cNvPr id="24" name="Szövegdoboz 23"/>
          <p:cNvSpPr txBox="1"/>
          <p:nvPr/>
        </p:nvSpPr>
        <p:spPr>
          <a:xfrm>
            <a:off x="3146011" y="1887688"/>
            <a:ext cx="2846315" cy="307777"/>
          </a:xfrm>
          <a:prstGeom prst="rect">
            <a:avLst/>
          </a:prstGeom>
          <a:solidFill>
            <a:schemeClr val="bg1"/>
          </a:solidFill>
        </p:spPr>
        <p:txBody>
          <a:bodyPr wrap="square" rtlCol="0">
            <a:spAutoFit/>
          </a:bodyPr>
          <a:lstStyle/>
          <a:p>
            <a:r>
              <a:rPr lang="hu-HU" sz="1400" dirty="0" err="1" smtClean="0">
                <a:solidFill>
                  <a:schemeClr val="tx1"/>
                </a:solidFill>
              </a:rPr>
              <a:t>Efficiency</a:t>
            </a:r>
            <a:r>
              <a:rPr lang="hu-HU" sz="1400" dirty="0" smtClean="0">
                <a:solidFill>
                  <a:schemeClr val="tx1"/>
                </a:solidFill>
              </a:rPr>
              <a:t> of the </a:t>
            </a:r>
            <a:r>
              <a:rPr lang="hu-HU" sz="1400" dirty="0" err="1" smtClean="0">
                <a:solidFill>
                  <a:schemeClr val="tx1"/>
                </a:solidFill>
              </a:rPr>
              <a:t>sheet</a:t>
            </a:r>
            <a:r>
              <a:rPr lang="hu-HU" sz="1400" dirty="0" smtClean="0">
                <a:solidFill>
                  <a:schemeClr val="tx1"/>
                </a:solidFill>
              </a:rPr>
              <a:t> </a:t>
            </a:r>
            <a:r>
              <a:rPr lang="hu-HU" sz="1400" dirty="0" err="1" smtClean="0">
                <a:solidFill>
                  <a:schemeClr val="tx1"/>
                </a:solidFill>
              </a:rPr>
              <a:t>diffuser</a:t>
            </a:r>
            <a:endParaRPr lang="en-US" sz="1400" dirty="0">
              <a:solidFill>
                <a:schemeClr val="tx1"/>
              </a:solidFill>
            </a:endParaRPr>
          </a:p>
        </p:txBody>
      </p:sp>
      <p:sp>
        <p:nvSpPr>
          <p:cNvPr id="25" name="Szövegdoboz 24"/>
          <p:cNvSpPr txBox="1"/>
          <p:nvPr/>
        </p:nvSpPr>
        <p:spPr>
          <a:xfrm rot="16200000">
            <a:off x="1360912" y="3614536"/>
            <a:ext cx="1243135" cy="276999"/>
          </a:xfrm>
          <a:prstGeom prst="rect">
            <a:avLst/>
          </a:prstGeom>
          <a:solidFill>
            <a:schemeClr val="bg1"/>
          </a:solidFill>
        </p:spPr>
        <p:txBody>
          <a:bodyPr wrap="square" rtlCol="0">
            <a:spAutoFit/>
          </a:bodyPr>
          <a:lstStyle/>
          <a:p>
            <a:r>
              <a:rPr lang="hu-HU" sz="1200" dirty="0" err="1" smtClean="0">
                <a:solidFill>
                  <a:schemeClr val="tx1"/>
                </a:solidFill>
              </a:rPr>
              <a:t>Efficiency</a:t>
            </a:r>
            <a:r>
              <a:rPr lang="hu-HU" sz="1200" dirty="0" smtClean="0">
                <a:solidFill>
                  <a:schemeClr val="tx1"/>
                </a:solidFill>
              </a:rPr>
              <a:t> [%]</a:t>
            </a:r>
            <a:endParaRPr lang="en-US" sz="1200" dirty="0">
              <a:solidFill>
                <a:schemeClr val="tx1"/>
              </a:solidFill>
            </a:endParaRPr>
          </a:p>
        </p:txBody>
      </p:sp>
      <p:sp>
        <p:nvSpPr>
          <p:cNvPr id="26" name="Szövegdoboz 25"/>
          <p:cNvSpPr txBox="1"/>
          <p:nvPr/>
        </p:nvSpPr>
        <p:spPr>
          <a:xfrm>
            <a:off x="5964887" y="4430929"/>
            <a:ext cx="1045295" cy="446276"/>
          </a:xfrm>
          <a:prstGeom prst="rect">
            <a:avLst/>
          </a:prstGeom>
          <a:solidFill>
            <a:schemeClr val="bg1"/>
          </a:solidFill>
        </p:spPr>
        <p:txBody>
          <a:bodyPr wrap="square" rtlCol="0">
            <a:spAutoFit/>
          </a:bodyPr>
          <a:lstStyle/>
          <a:p>
            <a:pPr>
              <a:spcAft>
                <a:spcPts val="600"/>
              </a:spcAft>
            </a:pPr>
            <a:r>
              <a:rPr lang="hu-HU" sz="900" dirty="0" smtClean="0">
                <a:solidFill>
                  <a:schemeClr val="tx1"/>
                </a:solidFill>
              </a:rPr>
              <a:t>2. </a:t>
            </a:r>
            <a:r>
              <a:rPr lang="hu-HU" sz="900" dirty="0" err="1" smtClean="0">
                <a:solidFill>
                  <a:schemeClr val="tx1"/>
                </a:solidFill>
              </a:rPr>
              <a:t>configuration</a:t>
            </a:r>
            <a:endParaRPr lang="hu-HU" sz="900" dirty="0" smtClean="0">
              <a:solidFill>
                <a:schemeClr val="tx1"/>
              </a:solidFill>
            </a:endParaRPr>
          </a:p>
          <a:p>
            <a:r>
              <a:rPr lang="hu-HU" sz="900" dirty="0" smtClean="0">
                <a:solidFill>
                  <a:schemeClr val="tx1"/>
                </a:solidFill>
              </a:rPr>
              <a:t>1. </a:t>
            </a:r>
            <a:r>
              <a:rPr lang="hu-HU" sz="900" dirty="0" err="1" smtClean="0">
                <a:solidFill>
                  <a:schemeClr val="tx1"/>
                </a:solidFill>
              </a:rPr>
              <a:t>configuration</a:t>
            </a:r>
            <a:endParaRPr lang="en-US" sz="900" dirty="0">
              <a:solidFill>
                <a:schemeClr val="tx1"/>
              </a:solidFill>
            </a:endParaRPr>
          </a:p>
        </p:txBody>
      </p:sp>
      <p:sp>
        <p:nvSpPr>
          <p:cNvPr id="29" name="Egy sarkán kerekített téglalap 28"/>
          <p:cNvSpPr/>
          <p:nvPr/>
        </p:nvSpPr>
        <p:spPr bwMode="auto">
          <a:xfrm rot="10800000">
            <a:off x="1475656" y="1412774"/>
            <a:ext cx="6192688" cy="4680520"/>
          </a:xfrm>
          <a:prstGeom prst="round1Rect">
            <a:avLst/>
          </a:prstGeom>
          <a:noFill/>
          <a:ln w="9525" algn="ctr">
            <a:solidFill>
              <a:schemeClr val="tx1"/>
            </a:solidFill>
            <a:round/>
            <a:headEnd/>
            <a:tailEnd/>
          </a:ln>
        </p:spPr>
        <p:txBody>
          <a:bodyPr rtlCol="0" anchor="ctr"/>
          <a:lstStyle/>
          <a:p>
            <a:pPr algn="ctr" eaLnBrk="1" hangingPunct="1">
              <a:spcBef>
                <a:spcPct val="0"/>
              </a:spcBef>
              <a:buFontTx/>
              <a:buNone/>
            </a:pPr>
            <a:endParaRPr lang="hu-HU" sz="1800">
              <a:latin typeface="Huni_Quorum Medium BT" panose="020E0603030505020404" pitchFamily="34" charset="-18"/>
            </a:endParaRPr>
          </a:p>
        </p:txBody>
      </p:sp>
      <p:sp>
        <p:nvSpPr>
          <p:cNvPr id="30" name="Szövegdoboz 29"/>
          <p:cNvSpPr txBox="1"/>
          <p:nvPr/>
        </p:nvSpPr>
        <p:spPr>
          <a:xfrm>
            <a:off x="7668344" y="1449069"/>
            <a:ext cx="1483085" cy="1046440"/>
          </a:xfrm>
          <a:prstGeom prst="rect">
            <a:avLst/>
          </a:prstGeom>
          <a:noFill/>
        </p:spPr>
        <p:txBody>
          <a:bodyPr wrap="square" rtlCol="0">
            <a:spAutoFit/>
          </a:bodyPr>
          <a:lstStyle/>
          <a:p>
            <a:pPr algn="r"/>
            <a:r>
              <a:rPr lang="hu-HU" sz="1400" dirty="0" err="1" smtClean="0">
                <a:solidFill>
                  <a:schemeClr val="accent2"/>
                </a:solidFill>
              </a:rPr>
              <a:t>Title</a:t>
            </a:r>
            <a:endParaRPr lang="hu-HU" sz="1400" dirty="0" smtClean="0">
              <a:solidFill>
                <a:schemeClr val="accent2"/>
              </a:solidFill>
            </a:endParaRPr>
          </a:p>
          <a:p>
            <a:pPr algn="r"/>
            <a:r>
              <a:rPr lang="hu-HU" sz="1200" dirty="0" smtClean="0">
                <a:solidFill>
                  <a:schemeClr val="accent2"/>
                </a:solidFill>
              </a:rPr>
              <a:t>(</a:t>
            </a:r>
            <a:r>
              <a:rPr lang="hu-HU" sz="1200" dirty="0" err="1" smtClean="0">
                <a:solidFill>
                  <a:schemeClr val="accent2"/>
                </a:solidFill>
              </a:rPr>
              <a:t>not</a:t>
            </a:r>
            <a:r>
              <a:rPr lang="hu-HU" sz="1200" dirty="0" smtClean="0">
                <a:solidFill>
                  <a:schemeClr val="accent2"/>
                </a:solidFill>
              </a:rPr>
              <a:t> </a:t>
            </a:r>
            <a:r>
              <a:rPr lang="hu-HU" sz="1200" dirty="0" err="1" smtClean="0">
                <a:solidFill>
                  <a:schemeClr val="accent2"/>
                </a:solidFill>
              </a:rPr>
              <a:t>necessary</a:t>
            </a:r>
            <a:r>
              <a:rPr lang="hu-HU" sz="1200" dirty="0" smtClean="0">
                <a:solidFill>
                  <a:schemeClr val="accent2"/>
                </a:solidFill>
              </a:rPr>
              <a:t>, </a:t>
            </a:r>
            <a:r>
              <a:rPr lang="hu-HU" sz="1200" dirty="0" err="1" smtClean="0">
                <a:solidFill>
                  <a:schemeClr val="accent2"/>
                </a:solidFill>
              </a:rPr>
              <a:t>instead</a:t>
            </a:r>
            <a:r>
              <a:rPr lang="hu-HU" sz="1200" dirty="0" smtClean="0">
                <a:solidFill>
                  <a:schemeClr val="accent2"/>
                </a:solidFill>
              </a:rPr>
              <a:t> </a:t>
            </a:r>
            <a:r>
              <a:rPr lang="hu-HU" sz="1200" dirty="0" err="1" smtClean="0">
                <a:solidFill>
                  <a:schemeClr val="accent2"/>
                </a:solidFill>
              </a:rPr>
              <a:t>caption</a:t>
            </a:r>
            <a:r>
              <a:rPr lang="hu-HU" sz="1200" dirty="0" smtClean="0">
                <a:solidFill>
                  <a:schemeClr val="accent2"/>
                </a:solidFill>
              </a:rPr>
              <a:t> </a:t>
            </a:r>
            <a:r>
              <a:rPr lang="hu-HU" sz="1200" dirty="0" err="1" smtClean="0">
                <a:solidFill>
                  <a:schemeClr val="accent2"/>
                </a:solidFill>
              </a:rPr>
              <a:t>can</a:t>
            </a:r>
            <a:r>
              <a:rPr lang="hu-HU" sz="1200" dirty="0" smtClean="0">
                <a:solidFill>
                  <a:schemeClr val="accent2"/>
                </a:solidFill>
              </a:rPr>
              <a:t> be </a:t>
            </a:r>
            <a:r>
              <a:rPr lang="hu-HU" sz="1200" dirty="0" err="1" smtClean="0">
                <a:solidFill>
                  <a:schemeClr val="accent2"/>
                </a:solidFill>
              </a:rPr>
              <a:t>used</a:t>
            </a:r>
            <a:r>
              <a:rPr lang="hu-HU" sz="1200" dirty="0" smtClean="0">
                <a:solidFill>
                  <a:schemeClr val="accent2"/>
                </a:solidFill>
              </a:rPr>
              <a:t> </a:t>
            </a:r>
            <a:r>
              <a:rPr lang="hu-HU" sz="1200" dirty="0" err="1" smtClean="0">
                <a:solidFill>
                  <a:schemeClr val="accent2"/>
                </a:solidFill>
              </a:rPr>
              <a:t>at</a:t>
            </a:r>
            <a:r>
              <a:rPr lang="hu-HU" sz="1200" dirty="0" smtClean="0">
                <a:solidFill>
                  <a:schemeClr val="accent2"/>
                </a:solidFill>
              </a:rPr>
              <a:t> the </a:t>
            </a:r>
            <a:r>
              <a:rPr lang="hu-HU" sz="1200" dirty="0" err="1" smtClean="0">
                <a:solidFill>
                  <a:schemeClr val="accent2"/>
                </a:solidFill>
              </a:rPr>
              <a:t>bottom</a:t>
            </a:r>
            <a:r>
              <a:rPr lang="hu-HU" sz="1200" dirty="0" smtClean="0">
                <a:solidFill>
                  <a:schemeClr val="accent2"/>
                </a:solidFill>
              </a:rPr>
              <a:t>)</a:t>
            </a:r>
            <a:endParaRPr lang="hu-HU" sz="1200" dirty="0">
              <a:solidFill>
                <a:schemeClr val="accent2"/>
              </a:solidFill>
            </a:endParaRPr>
          </a:p>
        </p:txBody>
      </p:sp>
      <p:sp>
        <p:nvSpPr>
          <p:cNvPr id="31" name="Szövegdoboz 30"/>
          <p:cNvSpPr txBox="1"/>
          <p:nvPr/>
        </p:nvSpPr>
        <p:spPr>
          <a:xfrm>
            <a:off x="-10214" y="4491791"/>
            <a:ext cx="1368152" cy="307777"/>
          </a:xfrm>
          <a:prstGeom prst="rect">
            <a:avLst/>
          </a:prstGeom>
          <a:solidFill>
            <a:schemeClr val="bg1"/>
          </a:solidFill>
        </p:spPr>
        <p:txBody>
          <a:bodyPr wrap="square" rtlCol="0">
            <a:spAutoFit/>
          </a:bodyPr>
          <a:lstStyle/>
          <a:p>
            <a:r>
              <a:rPr lang="hu-HU" sz="1400" dirty="0" err="1" smtClean="0">
                <a:solidFill>
                  <a:schemeClr val="accent2"/>
                </a:solidFill>
              </a:rPr>
              <a:t>Error</a:t>
            </a:r>
            <a:r>
              <a:rPr lang="hu-HU" sz="1400" dirty="0" smtClean="0">
                <a:solidFill>
                  <a:schemeClr val="accent2"/>
                </a:solidFill>
              </a:rPr>
              <a:t> bars</a:t>
            </a:r>
            <a:endParaRPr lang="hu-HU" sz="1400" dirty="0">
              <a:solidFill>
                <a:schemeClr val="accent2"/>
              </a:solidFill>
            </a:endParaRPr>
          </a:p>
        </p:txBody>
      </p:sp>
      <p:sp>
        <p:nvSpPr>
          <p:cNvPr id="32" name="Szövegdoboz 31"/>
          <p:cNvSpPr txBox="1"/>
          <p:nvPr/>
        </p:nvSpPr>
        <p:spPr>
          <a:xfrm>
            <a:off x="35496" y="1772235"/>
            <a:ext cx="1368152" cy="738664"/>
          </a:xfrm>
          <a:prstGeom prst="rect">
            <a:avLst/>
          </a:prstGeom>
          <a:solidFill>
            <a:schemeClr val="bg1"/>
          </a:solidFill>
        </p:spPr>
        <p:txBody>
          <a:bodyPr wrap="square" rtlCol="0">
            <a:spAutoFit/>
          </a:bodyPr>
          <a:lstStyle/>
          <a:p>
            <a:r>
              <a:rPr lang="hu-HU" sz="1400" dirty="0" err="1" smtClean="0">
                <a:solidFill>
                  <a:schemeClr val="accent2"/>
                </a:solidFill>
              </a:rPr>
              <a:t>Boundary</a:t>
            </a:r>
            <a:r>
              <a:rPr lang="hu-HU" sz="1400" dirty="0" smtClean="0">
                <a:solidFill>
                  <a:schemeClr val="accent2"/>
                </a:solidFill>
              </a:rPr>
              <a:t>: </a:t>
            </a:r>
            <a:r>
              <a:rPr lang="hu-HU" sz="1400" dirty="0" smtClean="0">
                <a:solidFill>
                  <a:schemeClr val="accent2"/>
                </a:solidFill>
              </a:rPr>
              <a:t>1.5-2 pt, </a:t>
            </a:r>
            <a:r>
              <a:rPr lang="hu-HU" sz="1400" dirty="0" err="1" smtClean="0">
                <a:solidFill>
                  <a:schemeClr val="accent2"/>
                </a:solidFill>
              </a:rPr>
              <a:t>grid</a:t>
            </a:r>
            <a:r>
              <a:rPr lang="hu-HU" sz="1400" dirty="0" smtClean="0">
                <a:solidFill>
                  <a:schemeClr val="accent2"/>
                </a:solidFill>
              </a:rPr>
              <a:t> </a:t>
            </a:r>
            <a:r>
              <a:rPr lang="hu-HU" sz="1400" dirty="0" err="1" smtClean="0">
                <a:solidFill>
                  <a:schemeClr val="accent2"/>
                </a:solidFill>
              </a:rPr>
              <a:t>lines</a:t>
            </a:r>
            <a:r>
              <a:rPr lang="hu-HU" sz="1400" dirty="0" smtClean="0">
                <a:solidFill>
                  <a:schemeClr val="accent2"/>
                </a:solidFill>
              </a:rPr>
              <a:t>: </a:t>
            </a:r>
            <a:r>
              <a:rPr lang="hu-HU" sz="1400" dirty="0" smtClean="0">
                <a:solidFill>
                  <a:schemeClr val="accent2"/>
                </a:solidFill>
              </a:rPr>
              <a:t>0.5 pt.</a:t>
            </a:r>
            <a:endParaRPr lang="hu-HU" sz="1400" dirty="0">
              <a:solidFill>
                <a:schemeClr val="accent2"/>
              </a:solidFill>
            </a:endParaRPr>
          </a:p>
        </p:txBody>
      </p:sp>
      <p:sp>
        <p:nvSpPr>
          <p:cNvPr id="33" name="Szövegdoboz 32"/>
          <p:cNvSpPr txBox="1"/>
          <p:nvPr/>
        </p:nvSpPr>
        <p:spPr>
          <a:xfrm>
            <a:off x="7767124" y="3491424"/>
            <a:ext cx="1322559" cy="954107"/>
          </a:xfrm>
          <a:prstGeom prst="rect">
            <a:avLst/>
          </a:prstGeom>
          <a:noFill/>
        </p:spPr>
        <p:txBody>
          <a:bodyPr wrap="square" rtlCol="0">
            <a:spAutoFit/>
          </a:bodyPr>
          <a:lstStyle/>
          <a:p>
            <a:pPr algn="r"/>
            <a:r>
              <a:rPr lang="hu-HU" sz="1400" dirty="0" err="1" smtClean="0">
                <a:solidFill>
                  <a:schemeClr val="accent2"/>
                </a:solidFill>
              </a:rPr>
              <a:t>Minimal</a:t>
            </a:r>
            <a:r>
              <a:rPr lang="hu-HU" sz="1400" dirty="0" smtClean="0">
                <a:solidFill>
                  <a:schemeClr val="accent2"/>
                </a:solidFill>
              </a:rPr>
              <a:t> </a:t>
            </a:r>
            <a:r>
              <a:rPr lang="hu-HU" sz="1400" dirty="0" err="1" smtClean="0">
                <a:solidFill>
                  <a:schemeClr val="accent2"/>
                </a:solidFill>
              </a:rPr>
              <a:t>numbe</a:t>
            </a:r>
            <a:r>
              <a:rPr lang="hu-HU" sz="1400" dirty="0" err="1" smtClean="0">
                <a:solidFill>
                  <a:schemeClr val="accent2"/>
                </a:solidFill>
              </a:rPr>
              <a:t>r</a:t>
            </a:r>
            <a:r>
              <a:rPr lang="hu-HU" sz="1400" dirty="0" smtClean="0">
                <a:solidFill>
                  <a:schemeClr val="accent2"/>
                </a:solidFill>
              </a:rPr>
              <a:t> of </a:t>
            </a:r>
            <a:r>
              <a:rPr lang="hu-HU" sz="1400" dirty="0" err="1" smtClean="0">
                <a:solidFill>
                  <a:schemeClr val="accent2"/>
                </a:solidFill>
              </a:rPr>
              <a:t>conrasting</a:t>
            </a:r>
            <a:r>
              <a:rPr lang="hu-HU" sz="1400" dirty="0" smtClean="0">
                <a:solidFill>
                  <a:schemeClr val="accent2"/>
                </a:solidFill>
              </a:rPr>
              <a:t> </a:t>
            </a:r>
            <a:r>
              <a:rPr lang="hu-HU" sz="1400" dirty="0" err="1" smtClean="0">
                <a:solidFill>
                  <a:schemeClr val="accent2"/>
                </a:solidFill>
              </a:rPr>
              <a:t>colors</a:t>
            </a:r>
            <a:endParaRPr lang="hu-HU" sz="1400" dirty="0">
              <a:solidFill>
                <a:schemeClr val="accent2"/>
              </a:solidFill>
            </a:endParaRPr>
          </a:p>
        </p:txBody>
      </p:sp>
      <p:cxnSp>
        <p:nvCxnSpPr>
          <p:cNvPr id="45" name="Egyenes összekötő nyíllal 44"/>
          <p:cNvCxnSpPr/>
          <p:nvPr/>
        </p:nvCxnSpPr>
        <p:spPr bwMode="auto">
          <a:xfrm flipH="1">
            <a:off x="5992326" y="1664513"/>
            <a:ext cx="1964050" cy="252319"/>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Egyenes összekötő nyíllal 45"/>
          <p:cNvCxnSpPr/>
          <p:nvPr/>
        </p:nvCxnSpPr>
        <p:spPr bwMode="auto">
          <a:xfrm flipV="1">
            <a:off x="1017297" y="4463194"/>
            <a:ext cx="1762887" cy="182485"/>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Egyenes összekötő nyíllal 46"/>
          <p:cNvCxnSpPr/>
          <p:nvPr/>
        </p:nvCxnSpPr>
        <p:spPr bwMode="auto">
          <a:xfrm flipH="1" flipV="1">
            <a:off x="6156176" y="3356992"/>
            <a:ext cx="1800200" cy="611485"/>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Egyenes összekötő nyíllal 47"/>
          <p:cNvCxnSpPr/>
          <p:nvPr/>
        </p:nvCxnSpPr>
        <p:spPr bwMode="auto">
          <a:xfrm>
            <a:off x="1259632" y="3258562"/>
            <a:ext cx="720588" cy="386462"/>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Szövegdoboz 49"/>
          <p:cNvSpPr txBox="1"/>
          <p:nvPr/>
        </p:nvSpPr>
        <p:spPr>
          <a:xfrm>
            <a:off x="-507" y="2735342"/>
            <a:ext cx="1440159" cy="523220"/>
          </a:xfrm>
          <a:prstGeom prst="rect">
            <a:avLst/>
          </a:prstGeom>
          <a:solidFill>
            <a:schemeClr val="bg1"/>
          </a:solidFill>
        </p:spPr>
        <p:txBody>
          <a:bodyPr wrap="square" rtlCol="0">
            <a:spAutoFit/>
          </a:bodyPr>
          <a:lstStyle/>
          <a:p>
            <a:r>
              <a:rPr lang="hu-HU" sz="1400" dirty="0" err="1" smtClean="0">
                <a:solidFill>
                  <a:schemeClr val="accent2"/>
                </a:solidFill>
              </a:rPr>
              <a:t>Axi</a:t>
            </a:r>
            <a:r>
              <a:rPr lang="hu-HU" sz="1400" dirty="0" err="1" smtClean="0">
                <a:solidFill>
                  <a:schemeClr val="accent2"/>
                </a:solidFill>
              </a:rPr>
              <a:t>s</a:t>
            </a:r>
            <a:r>
              <a:rPr lang="hu-HU" sz="1400" dirty="0" smtClean="0">
                <a:solidFill>
                  <a:schemeClr val="accent2"/>
                </a:solidFill>
              </a:rPr>
              <a:t> </a:t>
            </a:r>
            <a:r>
              <a:rPr lang="hu-HU" sz="1400" dirty="0" err="1" smtClean="0">
                <a:solidFill>
                  <a:schemeClr val="accent2"/>
                </a:solidFill>
              </a:rPr>
              <a:t>name</a:t>
            </a:r>
            <a:r>
              <a:rPr lang="hu-HU" sz="1400" dirty="0" smtClean="0">
                <a:solidFill>
                  <a:schemeClr val="accent2"/>
                </a:solidFill>
              </a:rPr>
              <a:t> and </a:t>
            </a:r>
            <a:r>
              <a:rPr lang="hu-HU" sz="1400" dirty="0" smtClean="0">
                <a:solidFill>
                  <a:schemeClr val="accent2"/>
                </a:solidFill>
              </a:rPr>
              <a:t>[</a:t>
            </a:r>
            <a:r>
              <a:rPr lang="hu-HU" sz="1400" dirty="0" err="1" smtClean="0">
                <a:solidFill>
                  <a:schemeClr val="accent2"/>
                </a:solidFill>
              </a:rPr>
              <a:t>dimension</a:t>
            </a:r>
            <a:r>
              <a:rPr lang="hu-HU" sz="1400" dirty="0" smtClean="0">
                <a:solidFill>
                  <a:schemeClr val="accent2"/>
                </a:solidFill>
              </a:rPr>
              <a:t>]</a:t>
            </a:r>
            <a:endParaRPr lang="hu-HU" sz="1400" dirty="0">
              <a:solidFill>
                <a:schemeClr val="accent2"/>
              </a:solidFill>
            </a:endParaRPr>
          </a:p>
        </p:txBody>
      </p:sp>
      <p:cxnSp>
        <p:nvCxnSpPr>
          <p:cNvPr id="51" name="Egyenes összekötő nyíllal 50"/>
          <p:cNvCxnSpPr/>
          <p:nvPr/>
        </p:nvCxnSpPr>
        <p:spPr bwMode="auto">
          <a:xfrm>
            <a:off x="1340024" y="2501280"/>
            <a:ext cx="1143744" cy="495672"/>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Szövegdoboz 51"/>
          <p:cNvSpPr txBox="1"/>
          <p:nvPr/>
        </p:nvSpPr>
        <p:spPr>
          <a:xfrm>
            <a:off x="6120" y="3609289"/>
            <a:ext cx="1440159" cy="523220"/>
          </a:xfrm>
          <a:prstGeom prst="rect">
            <a:avLst/>
          </a:prstGeom>
          <a:solidFill>
            <a:schemeClr val="bg1"/>
          </a:solidFill>
        </p:spPr>
        <p:txBody>
          <a:bodyPr wrap="square" rtlCol="0">
            <a:spAutoFit/>
          </a:bodyPr>
          <a:lstStyle/>
          <a:p>
            <a:r>
              <a:rPr lang="hu-HU" sz="1400" dirty="0" err="1" smtClean="0">
                <a:solidFill>
                  <a:schemeClr val="accent2"/>
                </a:solidFill>
              </a:rPr>
              <a:t>Readable</a:t>
            </a:r>
            <a:r>
              <a:rPr lang="hu-HU" sz="1400" dirty="0" smtClean="0">
                <a:solidFill>
                  <a:schemeClr val="accent2"/>
                </a:solidFill>
              </a:rPr>
              <a:t> </a:t>
            </a:r>
            <a:r>
              <a:rPr lang="hu-HU" sz="1400" dirty="0" err="1" smtClean="0">
                <a:solidFill>
                  <a:schemeClr val="accent2"/>
                </a:solidFill>
              </a:rPr>
              <a:t>letter</a:t>
            </a:r>
            <a:r>
              <a:rPr lang="hu-HU" sz="1400" dirty="0" smtClean="0">
                <a:solidFill>
                  <a:schemeClr val="accent2"/>
                </a:solidFill>
              </a:rPr>
              <a:t> </a:t>
            </a:r>
            <a:r>
              <a:rPr lang="hu-HU" sz="1400" dirty="0" err="1" smtClean="0">
                <a:solidFill>
                  <a:schemeClr val="accent2"/>
                </a:solidFill>
              </a:rPr>
              <a:t>size</a:t>
            </a:r>
            <a:endParaRPr lang="hu-HU" sz="1400" dirty="0" smtClean="0">
              <a:solidFill>
                <a:schemeClr val="accent2"/>
              </a:solidFill>
            </a:endParaRPr>
          </a:p>
        </p:txBody>
      </p:sp>
      <p:sp>
        <p:nvSpPr>
          <p:cNvPr id="53" name="Szövegdoboz 52"/>
          <p:cNvSpPr txBox="1"/>
          <p:nvPr/>
        </p:nvSpPr>
        <p:spPr>
          <a:xfrm>
            <a:off x="7668344" y="4799568"/>
            <a:ext cx="1421339" cy="523220"/>
          </a:xfrm>
          <a:prstGeom prst="rect">
            <a:avLst/>
          </a:prstGeom>
          <a:noFill/>
        </p:spPr>
        <p:txBody>
          <a:bodyPr wrap="square" rtlCol="0">
            <a:spAutoFit/>
          </a:bodyPr>
          <a:lstStyle/>
          <a:p>
            <a:pPr algn="r"/>
            <a:r>
              <a:rPr lang="hu-HU" sz="1400" dirty="0" err="1" smtClean="0">
                <a:solidFill>
                  <a:schemeClr val="accent2"/>
                </a:solidFill>
              </a:rPr>
              <a:t>Meaningful</a:t>
            </a:r>
            <a:r>
              <a:rPr lang="hu-HU" sz="1400" dirty="0" smtClean="0">
                <a:solidFill>
                  <a:schemeClr val="accent2"/>
                </a:solidFill>
              </a:rPr>
              <a:t> legend</a:t>
            </a:r>
            <a:endParaRPr lang="hu-HU" sz="1400" dirty="0">
              <a:solidFill>
                <a:schemeClr val="accent2"/>
              </a:solidFill>
            </a:endParaRPr>
          </a:p>
        </p:txBody>
      </p:sp>
      <p:cxnSp>
        <p:nvCxnSpPr>
          <p:cNvPr id="54" name="Egyenes összekötő nyíllal 53"/>
          <p:cNvCxnSpPr/>
          <p:nvPr/>
        </p:nvCxnSpPr>
        <p:spPr bwMode="auto">
          <a:xfrm flipH="1" flipV="1">
            <a:off x="6768244" y="4645680"/>
            <a:ext cx="1116124" cy="385591"/>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Szövegdoboz 54"/>
          <p:cNvSpPr txBox="1"/>
          <p:nvPr/>
        </p:nvSpPr>
        <p:spPr>
          <a:xfrm>
            <a:off x="71500" y="6031407"/>
            <a:ext cx="2051720" cy="523220"/>
          </a:xfrm>
          <a:prstGeom prst="rect">
            <a:avLst/>
          </a:prstGeom>
          <a:solidFill>
            <a:schemeClr val="bg1"/>
          </a:solidFill>
        </p:spPr>
        <p:txBody>
          <a:bodyPr wrap="square" rtlCol="0">
            <a:spAutoFit/>
          </a:bodyPr>
          <a:lstStyle/>
          <a:p>
            <a:r>
              <a:rPr lang="hu-HU" sz="1400" dirty="0" smtClean="0">
                <a:solidFill>
                  <a:schemeClr val="accent2"/>
                </a:solidFill>
              </a:rPr>
              <a:t>The </a:t>
            </a:r>
            <a:r>
              <a:rPr lang="hu-HU" sz="1400" dirty="0" err="1" smtClean="0">
                <a:solidFill>
                  <a:schemeClr val="accent2"/>
                </a:solidFill>
              </a:rPr>
              <a:t>axis</a:t>
            </a:r>
            <a:r>
              <a:rPr lang="hu-HU" sz="1400" dirty="0" smtClean="0">
                <a:solidFill>
                  <a:schemeClr val="accent2"/>
                </a:solidFill>
              </a:rPr>
              <a:t> </a:t>
            </a:r>
            <a:r>
              <a:rPr lang="hu-HU" sz="1400" dirty="0" err="1" smtClean="0">
                <a:solidFill>
                  <a:schemeClr val="accent2"/>
                </a:solidFill>
              </a:rPr>
              <a:t>starts</a:t>
            </a:r>
            <a:r>
              <a:rPr lang="hu-HU" sz="1400" dirty="0" smtClean="0">
                <a:solidFill>
                  <a:schemeClr val="accent2"/>
                </a:solidFill>
              </a:rPr>
              <a:t> </a:t>
            </a:r>
            <a:r>
              <a:rPr lang="hu-HU" sz="1400" dirty="0" err="1" smtClean="0">
                <a:solidFill>
                  <a:schemeClr val="accent2"/>
                </a:solidFill>
              </a:rPr>
              <a:t>from</a:t>
            </a:r>
            <a:r>
              <a:rPr lang="hu-HU" sz="1400" dirty="0" smtClean="0">
                <a:solidFill>
                  <a:schemeClr val="accent2"/>
                </a:solidFill>
              </a:rPr>
              <a:t> 0</a:t>
            </a:r>
            <a:endParaRPr lang="hu-HU" sz="1400" dirty="0" smtClean="0">
              <a:solidFill>
                <a:schemeClr val="accent2"/>
              </a:solidFill>
            </a:endParaRPr>
          </a:p>
          <a:p>
            <a:r>
              <a:rPr lang="hu-HU" sz="1400" dirty="0" smtClean="0">
                <a:solidFill>
                  <a:schemeClr val="accent2"/>
                </a:solidFill>
              </a:rPr>
              <a:t>(</a:t>
            </a:r>
            <a:r>
              <a:rPr lang="hu-HU" sz="1400" dirty="0" err="1" smtClean="0">
                <a:solidFill>
                  <a:schemeClr val="accent2"/>
                </a:solidFill>
              </a:rPr>
              <a:t>not</a:t>
            </a:r>
            <a:r>
              <a:rPr lang="hu-HU" sz="1400" dirty="0" smtClean="0">
                <a:solidFill>
                  <a:schemeClr val="accent2"/>
                </a:solidFill>
              </a:rPr>
              <a:t> </a:t>
            </a:r>
            <a:r>
              <a:rPr lang="hu-HU" sz="1400" dirty="0" err="1" smtClean="0">
                <a:solidFill>
                  <a:schemeClr val="accent2"/>
                </a:solidFill>
              </a:rPr>
              <a:t>autoscale</a:t>
            </a:r>
            <a:r>
              <a:rPr lang="hu-HU" sz="1400" dirty="0" smtClean="0">
                <a:solidFill>
                  <a:schemeClr val="accent2"/>
                </a:solidFill>
              </a:rPr>
              <a:t>)</a:t>
            </a:r>
            <a:endParaRPr lang="hu-HU" sz="1400" dirty="0">
              <a:solidFill>
                <a:schemeClr val="accent2"/>
              </a:solidFill>
            </a:endParaRPr>
          </a:p>
        </p:txBody>
      </p:sp>
      <p:cxnSp>
        <p:nvCxnSpPr>
          <p:cNvPr id="56" name="Egyenes összekötő nyíllal 55"/>
          <p:cNvCxnSpPr>
            <a:stCxn id="55" idx="0"/>
          </p:cNvCxnSpPr>
          <p:nvPr/>
        </p:nvCxnSpPr>
        <p:spPr bwMode="auto">
          <a:xfrm flipV="1">
            <a:off x="1097360" y="5031273"/>
            <a:ext cx="1170384" cy="1000134"/>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Szövegdoboz 56"/>
          <p:cNvSpPr txBox="1"/>
          <p:nvPr/>
        </p:nvSpPr>
        <p:spPr>
          <a:xfrm>
            <a:off x="6996412" y="5903893"/>
            <a:ext cx="2141419" cy="954107"/>
          </a:xfrm>
          <a:prstGeom prst="rect">
            <a:avLst/>
          </a:prstGeom>
          <a:solidFill>
            <a:schemeClr val="bg1"/>
          </a:solidFill>
        </p:spPr>
        <p:txBody>
          <a:bodyPr wrap="square" rtlCol="0">
            <a:spAutoFit/>
          </a:bodyPr>
          <a:lstStyle/>
          <a:p>
            <a:pPr algn="r"/>
            <a:r>
              <a:rPr lang="hu-HU" sz="1400" dirty="0" smtClean="0">
                <a:solidFill>
                  <a:schemeClr val="accent2"/>
                </a:solidFill>
              </a:rPr>
              <a:t>The diagram is </a:t>
            </a:r>
            <a:r>
              <a:rPr lang="hu-HU" sz="1400" dirty="0" err="1" smtClean="0">
                <a:solidFill>
                  <a:schemeClr val="accent2"/>
                </a:solidFill>
              </a:rPr>
              <a:t>not</a:t>
            </a:r>
            <a:r>
              <a:rPr lang="hu-HU" sz="1400" dirty="0" smtClean="0">
                <a:solidFill>
                  <a:schemeClr val="accent2"/>
                </a:solidFill>
              </a:rPr>
              <a:t> </a:t>
            </a:r>
            <a:r>
              <a:rPr lang="hu-HU" sz="1400" dirty="0" err="1" smtClean="0">
                <a:solidFill>
                  <a:schemeClr val="accent2"/>
                </a:solidFill>
              </a:rPr>
              <a:t>miniature</a:t>
            </a:r>
            <a:r>
              <a:rPr lang="hu-HU" sz="1400" dirty="0" smtClean="0">
                <a:solidFill>
                  <a:schemeClr val="accent2"/>
                </a:solidFill>
              </a:rPr>
              <a:t>, it </a:t>
            </a:r>
            <a:r>
              <a:rPr lang="hu-HU" sz="1400" dirty="0" err="1" smtClean="0">
                <a:solidFill>
                  <a:schemeClr val="accent2"/>
                </a:solidFill>
              </a:rPr>
              <a:t>utilizes</a:t>
            </a:r>
            <a:r>
              <a:rPr lang="hu-HU" sz="1400" dirty="0" smtClean="0">
                <a:solidFill>
                  <a:schemeClr val="accent2"/>
                </a:solidFill>
              </a:rPr>
              <a:t> </a:t>
            </a:r>
            <a:r>
              <a:rPr lang="hu-HU" sz="1400" dirty="0" err="1" smtClean="0">
                <a:solidFill>
                  <a:schemeClr val="accent2"/>
                </a:solidFill>
              </a:rPr>
              <a:t>well</a:t>
            </a:r>
            <a:r>
              <a:rPr lang="hu-HU" sz="1400" dirty="0" smtClean="0">
                <a:solidFill>
                  <a:schemeClr val="accent2"/>
                </a:solidFill>
              </a:rPr>
              <a:t> the </a:t>
            </a:r>
            <a:r>
              <a:rPr lang="hu-HU" sz="1400" dirty="0" err="1" smtClean="0">
                <a:solidFill>
                  <a:schemeClr val="accent2"/>
                </a:solidFill>
              </a:rPr>
              <a:t>width</a:t>
            </a:r>
            <a:r>
              <a:rPr lang="hu-HU" sz="1400" dirty="0" smtClean="0">
                <a:solidFill>
                  <a:schemeClr val="accent2"/>
                </a:solidFill>
              </a:rPr>
              <a:t> of the </a:t>
            </a:r>
            <a:r>
              <a:rPr lang="hu-HU" sz="1400" dirty="0" err="1" smtClean="0">
                <a:solidFill>
                  <a:schemeClr val="accent2"/>
                </a:solidFill>
              </a:rPr>
              <a:t>page</a:t>
            </a:r>
            <a:endParaRPr lang="hu-HU" sz="1200" dirty="0">
              <a:solidFill>
                <a:schemeClr val="accent2"/>
              </a:solidFill>
            </a:endParaRPr>
          </a:p>
        </p:txBody>
      </p:sp>
      <p:cxnSp>
        <p:nvCxnSpPr>
          <p:cNvPr id="58" name="Egyenes összekötő nyíllal 57"/>
          <p:cNvCxnSpPr>
            <a:stCxn id="57" idx="0"/>
          </p:cNvCxnSpPr>
          <p:nvPr/>
        </p:nvCxnSpPr>
        <p:spPr bwMode="auto">
          <a:xfrm flipH="1" flipV="1">
            <a:off x="7216922" y="5090413"/>
            <a:ext cx="850200" cy="813480"/>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Szövegdoboz 58"/>
          <p:cNvSpPr txBox="1"/>
          <p:nvPr/>
        </p:nvSpPr>
        <p:spPr>
          <a:xfrm>
            <a:off x="1907704" y="6129446"/>
            <a:ext cx="4031940" cy="677108"/>
          </a:xfrm>
          <a:prstGeom prst="rect">
            <a:avLst/>
          </a:prstGeom>
          <a:noFill/>
        </p:spPr>
        <p:txBody>
          <a:bodyPr wrap="square" rtlCol="0">
            <a:spAutoFit/>
          </a:bodyPr>
          <a:lstStyle/>
          <a:p>
            <a:pPr algn="ctr"/>
            <a:r>
              <a:rPr lang="hu-HU" sz="1400" dirty="0" err="1" smtClean="0">
                <a:solidFill>
                  <a:schemeClr val="accent2"/>
                </a:solidFill>
              </a:rPr>
              <a:t>Points</a:t>
            </a:r>
            <a:r>
              <a:rPr lang="hu-HU" sz="1400" dirty="0" smtClean="0">
                <a:solidFill>
                  <a:schemeClr val="accent2"/>
                </a:solidFill>
              </a:rPr>
              <a:t> </a:t>
            </a:r>
            <a:r>
              <a:rPr lang="hu-HU" sz="1400" dirty="0" err="1" smtClean="0">
                <a:solidFill>
                  <a:schemeClr val="accent2"/>
                </a:solidFill>
              </a:rPr>
              <a:t>connected</a:t>
            </a:r>
            <a:r>
              <a:rPr lang="hu-HU" sz="1400" dirty="0" smtClean="0">
                <a:solidFill>
                  <a:schemeClr val="accent2"/>
                </a:solidFill>
              </a:rPr>
              <a:t> </a:t>
            </a:r>
            <a:r>
              <a:rPr lang="hu-HU" sz="1400" dirty="0" err="1" smtClean="0">
                <a:solidFill>
                  <a:schemeClr val="accent2"/>
                </a:solidFill>
              </a:rPr>
              <a:t>with</a:t>
            </a:r>
            <a:r>
              <a:rPr lang="hu-HU" sz="1400" dirty="0" smtClean="0">
                <a:solidFill>
                  <a:schemeClr val="accent2"/>
                </a:solidFill>
              </a:rPr>
              <a:t> </a:t>
            </a:r>
            <a:r>
              <a:rPr lang="hu-HU" sz="1400" dirty="0" err="1" smtClean="0">
                <a:solidFill>
                  <a:schemeClr val="accent2"/>
                </a:solidFill>
              </a:rPr>
              <a:t>sraight</a:t>
            </a:r>
            <a:r>
              <a:rPr lang="hu-HU" sz="1400" dirty="0" smtClean="0">
                <a:solidFill>
                  <a:schemeClr val="accent2"/>
                </a:solidFill>
              </a:rPr>
              <a:t> </a:t>
            </a:r>
            <a:r>
              <a:rPr lang="hu-HU" sz="1400" dirty="0" err="1" smtClean="0">
                <a:solidFill>
                  <a:schemeClr val="accent2"/>
                </a:solidFill>
              </a:rPr>
              <a:t>lines</a:t>
            </a:r>
            <a:endParaRPr lang="hu-HU" sz="1400" dirty="0" smtClean="0">
              <a:solidFill>
                <a:schemeClr val="accent2"/>
              </a:solidFill>
            </a:endParaRPr>
          </a:p>
          <a:p>
            <a:pPr algn="ctr"/>
            <a:r>
              <a:rPr lang="hu-HU" sz="1200" dirty="0" smtClean="0">
                <a:solidFill>
                  <a:schemeClr val="accent2"/>
                </a:solidFill>
              </a:rPr>
              <a:t>(We </a:t>
            </a:r>
            <a:r>
              <a:rPr lang="hu-HU" sz="1200" dirty="0" err="1" smtClean="0">
                <a:solidFill>
                  <a:schemeClr val="accent2"/>
                </a:solidFill>
              </a:rPr>
              <a:t>are</a:t>
            </a:r>
            <a:r>
              <a:rPr lang="hu-HU" sz="1200" dirty="0" smtClean="0">
                <a:solidFill>
                  <a:schemeClr val="accent2"/>
                </a:solidFill>
              </a:rPr>
              <a:t> </a:t>
            </a:r>
            <a:r>
              <a:rPr lang="hu-HU" sz="1200" dirty="0" err="1" smtClean="0">
                <a:solidFill>
                  <a:schemeClr val="accent2"/>
                </a:solidFill>
              </a:rPr>
              <a:t>indicating</a:t>
            </a:r>
            <a:r>
              <a:rPr lang="hu-HU" sz="1200" dirty="0" smtClean="0">
                <a:solidFill>
                  <a:schemeClr val="accent2"/>
                </a:solidFill>
              </a:rPr>
              <a:t> </a:t>
            </a:r>
            <a:r>
              <a:rPr lang="hu-HU" sz="1200" dirty="0" err="1" smtClean="0">
                <a:solidFill>
                  <a:schemeClr val="accent2"/>
                </a:solidFill>
              </a:rPr>
              <a:t>that</a:t>
            </a:r>
            <a:r>
              <a:rPr lang="hu-HU" sz="1200" dirty="0" smtClean="0">
                <a:solidFill>
                  <a:schemeClr val="accent2"/>
                </a:solidFill>
              </a:rPr>
              <a:t> </a:t>
            </a:r>
            <a:r>
              <a:rPr lang="hu-HU" sz="1200" dirty="0" err="1" smtClean="0">
                <a:solidFill>
                  <a:schemeClr val="accent2"/>
                </a:solidFill>
              </a:rPr>
              <a:t>they</a:t>
            </a:r>
            <a:r>
              <a:rPr lang="hu-HU" sz="1200" dirty="0" smtClean="0">
                <a:solidFill>
                  <a:schemeClr val="accent2"/>
                </a:solidFill>
              </a:rPr>
              <a:t> </a:t>
            </a:r>
            <a:r>
              <a:rPr lang="hu-HU" sz="1200" dirty="0" err="1" smtClean="0">
                <a:solidFill>
                  <a:schemeClr val="accent2"/>
                </a:solidFill>
              </a:rPr>
              <a:t>belong</a:t>
            </a:r>
            <a:r>
              <a:rPr lang="hu-HU" sz="1200" dirty="0" smtClean="0">
                <a:solidFill>
                  <a:schemeClr val="accent2"/>
                </a:solidFill>
              </a:rPr>
              <a:t> </a:t>
            </a:r>
            <a:r>
              <a:rPr lang="hu-HU" sz="1200" dirty="0" err="1" smtClean="0">
                <a:solidFill>
                  <a:schemeClr val="accent2"/>
                </a:solidFill>
              </a:rPr>
              <a:t>together</a:t>
            </a:r>
            <a:r>
              <a:rPr lang="hu-HU" sz="1200" dirty="0" smtClean="0">
                <a:solidFill>
                  <a:schemeClr val="accent2"/>
                </a:solidFill>
              </a:rPr>
              <a:t>, and </a:t>
            </a:r>
            <a:r>
              <a:rPr lang="hu-HU" sz="1200" dirty="0" err="1" smtClean="0">
                <a:solidFill>
                  <a:schemeClr val="accent2"/>
                </a:solidFill>
              </a:rPr>
              <a:t>not</a:t>
            </a:r>
            <a:r>
              <a:rPr lang="hu-HU" sz="1200" dirty="0" smtClean="0">
                <a:solidFill>
                  <a:schemeClr val="accent2"/>
                </a:solidFill>
              </a:rPr>
              <a:t> an </a:t>
            </a:r>
            <a:r>
              <a:rPr lang="hu-HU" sz="1200" dirty="0" err="1" smtClean="0">
                <a:solidFill>
                  <a:schemeClr val="accent2"/>
                </a:solidFill>
              </a:rPr>
              <a:t>interpolation</a:t>
            </a:r>
            <a:r>
              <a:rPr lang="hu-HU" sz="1200" dirty="0" smtClean="0">
                <a:solidFill>
                  <a:schemeClr val="accent2"/>
                </a:solidFill>
              </a:rPr>
              <a:t> </a:t>
            </a:r>
            <a:r>
              <a:rPr lang="hu-HU" sz="1200" dirty="0" err="1" smtClean="0">
                <a:solidFill>
                  <a:schemeClr val="accent2"/>
                </a:solidFill>
              </a:rPr>
              <a:t>between</a:t>
            </a:r>
            <a:r>
              <a:rPr lang="hu-HU" sz="1200" dirty="0" smtClean="0">
                <a:solidFill>
                  <a:schemeClr val="accent2"/>
                </a:solidFill>
              </a:rPr>
              <a:t> </a:t>
            </a:r>
            <a:r>
              <a:rPr lang="hu-HU" sz="1200" dirty="0" err="1" smtClean="0">
                <a:solidFill>
                  <a:schemeClr val="accent2"/>
                </a:solidFill>
              </a:rPr>
              <a:t>them</a:t>
            </a:r>
            <a:r>
              <a:rPr lang="hu-HU" sz="1200" dirty="0" smtClean="0">
                <a:solidFill>
                  <a:schemeClr val="accent2"/>
                </a:solidFill>
              </a:rPr>
              <a:t>. </a:t>
            </a:r>
            <a:r>
              <a:rPr lang="hu-HU" sz="1200" dirty="0" err="1" smtClean="0">
                <a:solidFill>
                  <a:schemeClr val="accent2"/>
                </a:solidFill>
              </a:rPr>
              <a:t>Not</a:t>
            </a:r>
            <a:r>
              <a:rPr lang="hu-HU" sz="1200" dirty="0" smtClean="0">
                <a:solidFill>
                  <a:schemeClr val="accent2"/>
                </a:solidFill>
              </a:rPr>
              <a:t> </a:t>
            </a:r>
            <a:r>
              <a:rPr lang="hu-HU" sz="1200" dirty="0" err="1" smtClean="0">
                <a:solidFill>
                  <a:schemeClr val="accent2"/>
                </a:solidFill>
              </a:rPr>
              <a:t>even</a:t>
            </a:r>
            <a:r>
              <a:rPr lang="hu-HU" sz="1200" dirty="0" smtClean="0">
                <a:solidFill>
                  <a:schemeClr val="accent2"/>
                </a:solidFill>
              </a:rPr>
              <a:t> </a:t>
            </a:r>
            <a:r>
              <a:rPr lang="hu-HU" sz="1200" dirty="0" err="1" smtClean="0">
                <a:solidFill>
                  <a:schemeClr val="accent2"/>
                </a:solidFill>
              </a:rPr>
              <a:t>necessary</a:t>
            </a:r>
            <a:r>
              <a:rPr lang="hu-HU" sz="1200" dirty="0" smtClean="0">
                <a:solidFill>
                  <a:schemeClr val="accent2"/>
                </a:solidFill>
              </a:rPr>
              <a:t>.)</a:t>
            </a:r>
            <a:endParaRPr lang="hu-HU" sz="1200" dirty="0">
              <a:solidFill>
                <a:schemeClr val="accent2"/>
              </a:solidFill>
            </a:endParaRPr>
          </a:p>
        </p:txBody>
      </p:sp>
      <p:cxnSp>
        <p:nvCxnSpPr>
          <p:cNvPr id="60" name="Egyenes összekötő nyíllal 59"/>
          <p:cNvCxnSpPr>
            <a:stCxn id="59" idx="0"/>
          </p:cNvCxnSpPr>
          <p:nvPr/>
        </p:nvCxnSpPr>
        <p:spPr bwMode="auto">
          <a:xfrm flipH="1" flipV="1">
            <a:off x="3131840" y="4221088"/>
            <a:ext cx="791834" cy="1908358"/>
          </a:xfrm>
          <a:prstGeom prst="straightConnector1">
            <a:avLst/>
          </a:prstGeom>
          <a:solidFill>
            <a:schemeClr val="accent1"/>
          </a:solidFill>
          <a:ln w="12700" cap="flat" cmpd="sng" algn="ctr">
            <a:solidFill>
              <a:schemeClr val="accent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Szövegdoboz 26"/>
          <p:cNvSpPr txBox="1"/>
          <p:nvPr/>
        </p:nvSpPr>
        <p:spPr>
          <a:xfrm>
            <a:off x="1787238" y="5607781"/>
            <a:ext cx="5968301" cy="230832"/>
          </a:xfrm>
          <a:prstGeom prst="rect">
            <a:avLst/>
          </a:prstGeom>
          <a:noFill/>
        </p:spPr>
        <p:txBody>
          <a:bodyPr wrap="none" rtlCol="0">
            <a:spAutoFit/>
          </a:bodyPr>
          <a:lstStyle/>
          <a:p>
            <a:r>
              <a:rPr lang="hu-HU" sz="900" b="1" dirty="0" err="1" smtClean="0">
                <a:solidFill>
                  <a:schemeClr val="tx1"/>
                </a:solidFill>
              </a:rPr>
              <a:t>Figure</a:t>
            </a:r>
            <a:r>
              <a:rPr lang="hu-HU" sz="900" b="1" dirty="0" smtClean="0">
                <a:solidFill>
                  <a:schemeClr val="tx1"/>
                </a:solidFill>
              </a:rPr>
              <a:t> 3. The </a:t>
            </a:r>
            <a:r>
              <a:rPr lang="hu-HU" sz="900" b="1" dirty="0" err="1" smtClean="0">
                <a:solidFill>
                  <a:schemeClr val="tx1"/>
                </a:solidFill>
              </a:rPr>
              <a:t>efficiency</a:t>
            </a:r>
            <a:r>
              <a:rPr lang="hu-HU" sz="900" b="1" dirty="0" smtClean="0">
                <a:solidFill>
                  <a:schemeClr val="tx1"/>
                </a:solidFill>
              </a:rPr>
              <a:t> of the </a:t>
            </a:r>
            <a:r>
              <a:rPr lang="hu-HU" sz="900" b="1" dirty="0" err="1" smtClean="0">
                <a:solidFill>
                  <a:schemeClr val="tx1"/>
                </a:solidFill>
              </a:rPr>
              <a:t>sheet</a:t>
            </a:r>
            <a:r>
              <a:rPr lang="hu-HU" sz="900" b="1" dirty="0" smtClean="0">
                <a:solidFill>
                  <a:schemeClr val="tx1"/>
                </a:solidFill>
              </a:rPr>
              <a:t> </a:t>
            </a:r>
            <a:r>
              <a:rPr lang="hu-HU" sz="900" b="1" dirty="0" err="1" smtClean="0">
                <a:solidFill>
                  <a:schemeClr val="tx1"/>
                </a:solidFill>
              </a:rPr>
              <a:t>diffuser</a:t>
            </a:r>
            <a:r>
              <a:rPr lang="hu-HU" sz="900" b="1" dirty="0" smtClean="0">
                <a:solidFill>
                  <a:schemeClr val="tx1"/>
                </a:solidFill>
              </a:rPr>
              <a:t> </a:t>
            </a:r>
            <a:r>
              <a:rPr lang="hu-HU" sz="900" b="1" dirty="0" err="1" smtClean="0">
                <a:solidFill>
                  <a:schemeClr val="tx1"/>
                </a:solidFill>
              </a:rPr>
              <a:t>as</a:t>
            </a:r>
            <a:r>
              <a:rPr lang="hu-HU" sz="900" b="1" dirty="0" smtClean="0">
                <a:solidFill>
                  <a:schemeClr val="tx1"/>
                </a:solidFill>
              </a:rPr>
              <a:t> a </a:t>
            </a:r>
            <a:r>
              <a:rPr lang="hu-HU" sz="900" b="1" dirty="0" err="1" smtClean="0">
                <a:solidFill>
                  <a:schemeClr val="tx1"/>
                </a:solidFill>
              </a:rPr>
              <a:t>funcion</a:t>
            </a:r>
            <a:r>
              <a:rPr lang="hu-HU" sz="900" b="1" dirty="0" smtClean="0">
                <a:solidFill>
                  <a:schemeClr val="tx1"/>
                </a:solidFill>
              </a:rPr>
              <a:t> of </a:t>
            </a:r>
            <a:r>
              <a:rPr lang="hu-HU" sz="900" dirty="0" err="1" smtClean="0">
                <a:solidFill>
                  <a:schemeClr val="tx1"/>
                </a:solidFill>
              </a:rPr>
              <a:t>gap</a:t>
            </a:r>
            <a:r>
              <a:rPr lang="hu-HU" sz="900" dirty="0" smtClean="0">
                <a:solidFill>
                  <a:schemeClr val="tx1"/>
                </a:solidFill>
              </a:rPr>
              <a:t> </a:t>
            </a:r>
            <a:r>
              <a:rPr lang="hu-HU" sz="900" dirty="0" err="1" smtClean="0">
                <a:solidFill>
                  <a:schemeClr val="tx1"/>
                </a:solidFill>
              </a:rPr>
              <a:t>size</a:t>
            </a:r>
            <a:r>
              <a:rPr lang="hu-HU" sz="900" dirty="0" smtClean="0">
                <a:solidFill>
                  <a:schemeClr val="tx1"/>
                </a:solidFill>
              </a:rPr>
              <a:t> </a:t>
            </a:r>
            <a:r>
              <a:rPr lang="hu-HU" sz="900" dirty="0" err="1" smtClean="0">
                <a:solidFill>
                  <a:schemeClr val="tx1"/>
                </a:solidFill>
              </a:rPr>
              <a:t>for</a:t>
            </a:r>
            <a:r>
              <a:rPr lang="hu-HU" sz="900" dirty="0" smtClean="0">
                <a:solidFill>
                  <a:schemeClr val="tx1"/>
                </a:solidFill>
              </a:rPr>
              <a:t> the </a:t>
            </a:r>
            <a:r>
              <a:rPr lang="hu-HU" sz="900" dirty="0" err="1" smtClean="0">
                <a:solidFill>
                  <a:schemeClr val="tx1"/>
                </a:solidFill>
              </a:rPr>
              <a:t>two</a:t>
            </a:r>
            <a:r>
              <a:rPr lang="hu-HU" sz="900" dirty="0" smtClean="0">
                <a:solidFill>
                  <a:schemeClr val="tx1"/>
                </a:solidFill>
              </a:rPr>
              <a:t> </a:t>
            </a:r>
            <a:r>
              <a:rPr lang="hu-HU" sz="900" dirty="0" err="1" smtClean="0">
                <a:solidFill>
                  <a:schemeClr val="tx1"/>
                </a:solidFill>
              </a:rPr>
              <a:t>measured</a:t>
            </a:r>
            <a:r>
              <a:rPr lang="hu-HU" sz="900" dirty="0" smtClean="0">
                <a:solidFill>
                  <a:schemeClr val="tx1"/>
                </a:solidFill>
              </a:rPr>
              <a:t> </a:t>
            </a:r>
            <a:r>
              <a:rPr lang="hu-HU" sz="900" dirty="0" err="1" smtClean="0">
                <a:solidFill>
                  <a:schemeClr val="tx1"/>
                </a:solidFill>
              </a:rPr>
              <a:t>configurations</a:t>
            </a:r>
            <a:endParaRPr lang="hu-HU" sz="900" dirty="0">
              <a:solidFill>
                <a:schemeClr val="tx1"/>
              </a:solidFill>
            </a:endParaRPr>
          </a:p>
        </p:txBody>
      </p:sp>
    </p:spTree>
    <p:extLst>
      <p:ext uri="{BB962C8B-B14F-4D97-AF65-F5344CB8AC3E}">
        <p14:creationId xmlns:p14="http://schemas.microsoft.com/office/powerpoint/2010/main" val="258381923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7889" name="Group 1"/>
          <p:cNvGrpSpPr>
            <a:grpSpLocks/>
          </p:cNvGrpSpPr>
          <p:nvPr/>
        </p:nvGrpSpPr>
        <p:grpSpPr bwMode="auto">
          <a:xfrm>
            <a:off x="0" y="0"/>
            <a:ext cx="819150" cy="6850063"/>
            <a:chOff x="0" y="0"/>
            <a:chExt cx="516" cy="4315"/>
          </a:xfrm>
        </p:grpSpPr>
        <p:sp>
          <p:nvSpPr>
            <p:cNvPr id="37890"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789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78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789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789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7895" name="Text Box 7"/>
          <p:cNvSpPr txBox="1">
            <a:spLocks noChangeArrowheads="1"/>
          </p:cNvSpPr>
          <p:nvPr/>
        </p:nvSpPr>
        <p:spPr bwMode="auto">
          <a:xfrm>
            <a:off x="827088" y="576263"/>
            <a:ext cx="8137525"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report</a:t>
            </a:r>
            <a:r>
              <a:rPr lang="hu-HU" b="0" dirty="0" smtClean="0">
                <a:solidFill>
                  <a:srgbClr val="333399"/>
                </a:solidFill>
              </a:rPr>
              <a:t> </a:t>
            </a:r>
            <a:r>
              <a:rPr lang="hu-HU" b="0" dirty="0" err="1" smtClean="0">
                <a:solidFill>
                  <a:srgbClr val="333399"/>
                </a:solidFill>
              </a:rPr>
              <a:t>should</a:t>
            </a:r>
            <a:r>
              <a:rPr lang="hu-HU" b="0" dirty="0" smtClean="0">
                <a:solidFill>
                  <a:srgbClr val="333399"/>
                </a:solidFill>
              </a:rPr>
              <a:t> be </a:t>
            </a:r>
            <a:r>
              <a:rPr lang="hu-HU" b="0" dirty="0" err="1" smtClean="0">
                <a:solidFill>
                  <a:srgbClr val="333399"/>
                </a:solidFill>
              </a:rPr>
              <a:t>logical</a:t>
            </a:r>
            <a:r>
              <a:rPr lang="hu-HU" b="0" dirty="0" smtClean="0">
                <a:solidFill>
                  <a:srgbClr val="333399"/>
                </a:solidFill>
              </a:rPr>
              <a:t> and „</a:t>
            </a:r>
            <a:r>
              <a:rPr lang="hu-HU" b="0" dirty="0" err="1" smtClean="0">
                <a:solidFill>
                  <a:srgbClr val="333399"/>
                </a:solidFill>
              </a:rPr>
              <a:t>nice</a:t>
            </a:r>
            <a:r>
              <a:rPr lang="hu-HU" b="0" dirty="0" smtClean="0">
                <a:solidFill>
                  <a:srgbClr val="333399"/>
                </a:solidFill>
              </a:rPr>
              <a:t>”</a:t>
            </a:r>
          </a:p>
          <a:p>
            <a:pPr lvl="1">
              <a:spcBef>
                <a:spcPts val="1125"/>
              </a:spcBef>
              <a:buClr>
                <a:srgbClr val="333399"/>
              </a:buClr>
              <a:buFont typeface="Arial" charset="0"/>
              <a:buChar char="•"/>
            </a:pPr>
            <a:r>
              <a:rPr lang="hu-HU" sz="1400" b="0" dirty="0" err="1" smtClean="0">
                <a:solidFill>
                  <a:srgbClr val="333399"/>
                </a:solidFill>
              </a:rPr>
              <a:t>Justified</a:t>
            </a:r>
            <a:r>
              <a:rPr lang="hu-HU" sz="1400" b="0" dirty="0" smtClean="0">
                <a:solidFill>
                  <a:srgbClr val="333399"/>
                </a:solidFill>
              </a:rPr>
              <a:t> </a:t>
            </a:r>
            <a:r>
              <a:rPr lang="hu-HU" sz="1400" b="0" dirty="0" err="1" smtClean="0">
                <a:solidFill>
                  <a:srgbClr val="333399"/>
                </a:solidFill>
              </a:rPr>
              <a:t>form</a:t>
            </a:r>
            <a:endParaRPr lang="hu-HU" sz="1400" b="0" dirty="0" smtClean="0">
              <a:solidFill>
                <a:srgbClr val="333399"/>
              </a:solidFill>
            </a:endParaRPr>
          </a:p>
          <a:p>
            <a:pPr lvl="1">
              <a:spcBef>
                <a:spcPts val="1125"/>
              </a:spcBef>
              <a:buClr>
                <a:srgbClr val="333399"/>
              </a:buClr>
              <a:buFont typeface="Arial" charset="0"/>
              <a:buChar char="•"/>
            </a:pPr>
            <a:r>
              <a:rPr lang="hu-HU" sz="1400" b="0" dirty="0" err="1" smtClean="0">
                <a:solidFill>
                  <a:srgbClr val="333399"/>
                </a:solidFill>
              </a:rPr>
              <a:t>Equations</a:t>
            </a:r>
            <a:r>
              <a:rPr lang="hu-HU" sz="1400" b="0" dirty="0" smtClean="0">
                <a:solidFill>
                  <a:srgbClr val="333399"/>
                </a:solidFill>
              </a:rPr>
              <a:t> </a:t>
            </a:r>
            <a:r>
              <a:rPr lang="hu-HU" sz="1400" b="0" dirty="0" err="1" smtClean="0">
                <a:solidFill>
                  <a:srgbClr val="333399"/>
                </a:solidFill>
              </a:rPr>
              <a:t>are</a:t>
            </a:r>
            <a:r>
              <a:rPr lang="hu-HU" sz="1400" b="0" dirty="0" smtClean="0">
                <a:solidFill>
                  <a:srgbClr val="333399"/>
                </a:solidFill>
              </a:rPr>
              <a:t> </a:t>
            </a:r>
            <a:r>
              <a:rPr lang="hu-HU" sz="1400" b="0" dirty="0" err="1" smtClean="0">
                <a:solidFill>
                  <a:srgbClr val="333399"/>
                </a:solidFill>
              </a:rPr>
              <a:t>created</a:t>
            </a:r>
            <a:r>
              <a:rPr lang="hu-HU" sz="1400" b="0" dirty="0" smtClean="0">
                <a:solidFill>
                  <a:srgbClr val="333399"/>
                </a:solidFill>
              </a:rPr>
              <a:t> </a:t>
            </a:r>
            <a:r>
              <a:rPr lang="hu-HU" sz="1400" b="0" dirty="0" err="1" smtClean="0">
                <a:solidFill>
                  <a:srgbClr val="333399"/>
                </a:solidFill>
              </a:rPr>
              <a:t>with</a:t>
            </a:r>
            <a:r>
              <a:rPr lang="hu-HU" sz="1400" b="0" dirty="0" smtClean="0">
                <a:solidFill>
                  <a:srgbClr val="333399"/>
                </a:solidFill>
              </a:rPr>
              <a:t> </a:t>
            </a:r>
            <a:r>
              <a:rPr lang="hu-HU" sz="1400" b="0" dirty="0" err="1" smtClean="0">
                <a:solidFill>
                  <a:srgbClr val="333399"/>
                </a:solidFill>
              </a:rPr>
              <a:t>the</a:t>
            </a:r>
            <a:r>
              <a:rPr lang="hu-HU" sz="1400" b="0" dirty="0" smtClean="0">
                <a:solidFill>
                  <a:srgbClr val="333399"/>
                </a:solidFill>
              </a:rPr>
              <a:t> </a:t>
            </a:r>
            <a:r>
              <a:rPr lang="hu-HU" sz="1400" b="0" dirty="0" err="1" smtClean="0">
                <a:solidFill>
                  <a:srgbClr val="333399"/>
                </a:solidFill>
              </a:rPr>
              <a:t>equation</a:t>
            </a:r>
            <a:r>
              <a:rPr lang="hu-HU" sz="1400" b="0" dirty="0" smtClean="0">
                <a:solidFill>
                  <a:srgbClr val="333399"/>
                </a:solidFill>
              </a:rPr>
              <a:t> editor and </a:t>
            </a:r>
            <a:r>
              <a:rPr lang="hu-HU" sz="1400" b="0" dirty="0" err="1" smtClean="0">
                <a:solidFill>
                  <a:srgbClr val="333399"/>
                </a:solidFill>
              </a:rPr>
              <a:t>not</a:t>
            </a:r>
            <a:r>
              <a:rPr lang="hu-HU" sz="1400" b="0" dirty="0" smtClean="0">
                <a:solidFill>
                  <a:srgbClr val="333399"/>
                </a:solidFill>
              </a:rPr>
              <a:t> </a:t>
            </a:r>
            <a:r>
              <a:rPr lang="hu-HU" sz="1400" b="0" dirty="0" err="1" smtClean="0">
                <a:solidFill>
                  <a:srgbClr val="333399"/>
                </a:solidFill>
              </a:rPr>
              <a:t>copied</a:t>
            </a:r>
            <a:r>
              <a:rPr lang="hu-HU" sz="1400" b="0" dirty="0" smtClean="0">
                <a:solidFill>
                  <a:srgbClr val="333399"/>
                </a:solidFill>
              </a:rPr>
              <a:t> </a:t>
            </a:r>
            <a:r>
              <a:rPr lang="hu-HU" sz="1400" b="0" dirty="0" err="1" smtClean="0">
                <a:solidFill>
                  <a:srgbClr val="333399"/>
                </a:solidFill>
              </a:rPr>
              <a:t>in</a:t>
            </a:r>
            <a:r>
              <a:rPr lang="hu-HU" sz="1400" b="0" dirty="0" smtClean="0">
                <a:solidFill>
                  <a:srgbClr val="333399"/>
                </a:solidFill>
              </a:rPr>
              <a:t> </a:t>
            </a:r>
            <a:r>
              <a:rPr lang="hu-HU" sz="1400" b="0" dirty="0" err="1" smtClean="0">
                <a:solidFill>
                  <a:srgbClr val="333399"/>
                </a:solidFill>
              </a:rPr>
              <a:t>as</a:t>
            </a:r>
            <a:r>
              <a:rPr lang="hu-HU" sz="1400" b="0" dirty="0" smtClean="0">
                <a:solidFill>
                  <a:srgbClr val="333399"/>
                </a:solidFill>
              </a:rPr>
              <a:t> a </a:t>
            </a:r>
            <a:r>
              <a:rPr lang="hu-HU" sz="1400" b="0" dirty="0" err="1" smtClean="0">
                <a:solidFill>
                  <a:srgbClr val="333399"/>
                </a:solidFill>
              </a:rPr>
              <a:t>picture</a:t>
            </a:r>
            <a:endParaRPr lang="hu-HU" sz="1400" b="0" dirty="0" smtClean="0">
              <a:solidFill>
                <a:srgbClr val="333399"/>
              </a:solidFill>
            </a:endParaRPr>
          </a:p>
          <a:p>
            <a:pPr lvl="1">
              <a:spcBef>
                <a:spcPts val="1125"/>
              </a:spcBef>
              <a:buClr>
                <a:srgbClr val="333399"/>
              </a:buClr>
              <a:buFont typeface="Arial" charset="0"/>
              <a:buChar char="•"/>
            </a:pPr>
            <a:r>
              <a:rPr lang="hu-HU" sz="1400" b="0" dirty="0" err="1" smtClean="0">
                <a:solidFill>
                  <a:srgbClr val="333399"/>
                </a:solidFill>
              </a:rPr>
              <a:t>Diagrams</a:t>
            </a:r>
            <a:r>
              <a:rPr lang="hu-HU" sz="1400" b="0" dirty="0" smtClean="0">
                <a:solidFill>
                  <a:srgbClr val="333399"/>
                </a:solidFill>
              </a:rPr>
              <a:t> </a:t>
            </a:r>
            <a:r>
              <a:rPr lang="hu-HU" sz="1400" b="0" dirty="0" err="1" smtClean="0">
                <a:solidFill>
                  <a:srgbClr val="333399"/>
                </a:solidFill>
              </a:rPr>
              <a:t>are</a:t>
            </a:r>
            <a:r>
              <a:rPr lang="hu-HU" sz="1400" b="0" dirty="0" smtClean="0">
                <a:solidFill>
                  <a:srgbClr val="333399"/>
                </a:solidFill>
              </a:rPr>
              <a:t> uniform</a:t>
            </a:r>
          </a:p>
          <a:p>
            <a:pPr lvl="1">
              <a:spcBef>
                <a:spcPts val="1125"/>
              </a:spcBef>
              <a:buClr>
                <a:srgbClr val="333399"/>
              </a:buClr>
              <a:buFont typeface="Arial" charset="0"/>
              <a:buChar char="•"/>
            </a:pPr>
            <a:r>
              <a:rPr lang="hu-HU" sz="1400" b="0" dirty="0" err="1" smtClean="0">
                <a:solidFill>
                  <a:srgbClr val="333399"/>
                </a:solidFill>
              </a:rPr>
              <a:t>Hand</a:t>
            </a:r>
            <a:r>
              <a:rPr lang="hu-HU" sz="1400" b="0" dirty="0" smtClean="0">
                <a:solidFill>
                  <a:srgbClr val="333399"/>
                </a:solidFill>
              </a:rPr>
              <a:t> made </a:t>
            </a:r>
            <a:r>
              <a:rPr lang="hu-HU" sz="1400" b="0" dirty="0" err="1" smtClean="0">
                <a:solidFill>
                  <a:srgbClr val="333399"/>
                </a:solidFill>
              </a:rPr>
              <a:t>figures</a:t>
            </a:r>
            <a:r>
              <a:rPr lang="hu-HU" sz="1400" b="0" dirty="0" smtClean="0">
                <a:solidFill>
                  <a:srgbClr val="333399"/>
                </a:solidFill>
              </a:rPr>
              <a:t> </a:t>
            </a:r>
            <a:r>
              <a:rPr lang="hu-HU" sz="1400" b="0" dirty="0" err="1" smtClean="0">
                <a:solidFill>
                  <a:srgbClr val="333399"/>
                </a:solidFill>
              </a:rPr>
              <a:t>should</a:t>
            </a:r>
            <a:r>
              <a:rPr lang="hu-HU" sz="1400" b="0" dirty="0" smtClean="0">
                <a:solidFill>
                  <a:srgbClr val="333399"/>
                </a:solidFill>
              </a:rPr>
              <a:t> be </a:t>
            </a:r>
            <a:r>
              <a:rPr lang="hu-HU" sz="1400" b="0" dirty="0" err="1" smtClean="0">
                <a:solidFill>
                  <a:srgbClr val="333399"/>
                </a:solidFill>
              </a:rPr>
              <a:t>avoided</a:t>
            </a:r>
            <a:r>
              <a:rPr lang="hu-HU" sz="1400" b="0" dirty="0" smtClean="0">
                <a:solidFill>
                  <a:srgbClr val="333399"/>
                </a:solidFill>
              </a:rPr>
              <a:t> (</a:t>
            </a:r>
            <a:r>
              <a:rPr lang="hu-HU" sz="1400" b="0" dirty="0" err="1" smtClean="0">
                <a:solidFill>
                  <a:srgbClr val="333399"/>
                </a:solidFill>
              </a:rPr>
              <a:t>use</a:t>
            </a:r>
            <a:r>
              <a:rPr lang="hu-HU" sz="1400" b="0" dirty="0" smtClean="0">
                <a:solidFill>
                  <a:srgbClr val="333399"/>
                </a:solidFill>
              </a:rPr>
              <a:t>: </a:t>
            </a:r>
            <a:r>
              <a:rPr lang="hu-HU" sz="1400" b="0" dirty="0" err="1" smtClean="0">
                <a:solidFill>
                  <a:srgbClr val="333399"/>
                </a:solidFill>
              </a:rPr>
              <a:t>photos</a:t>
            </a:r>
            <a:r>
              <a:rPr lang="hu-HU" sz="1400" b="0" dirty="0" smtClean="0">
                <a:solidFill>
                  <a:srgbClr val="333399"/>
                </a:solidFill>
              </a:rPr>
              <a:t>, CAD </a:t>
            </a:r>
            <a:r>
              <a:rPr lang="hu-HU" sz="1400" b="0" dirty="0" err="1" smtClean="0">
                <a:solidFill>
                  <a:srgbClr val="333399"/>
                </a:solidFill>
              </a:rPr>
              <a:t>softwares</a:t>
            </a:r>
            <a:r>
              <a:rPr lang="hu-HU" sz="1400" b="0" dirty="0" smtClean="0">
                <a:solidFill>
                  <a:srgbClr val="333399"/>
                </a:solidFill>
              </a:rPr>
              <a:t>…)</a:t>
            </a:r>
          </a:p>
          <a:p>
            <a:pPr>
              <a:spcBef>
                <a:spcPts val="1125"/>
              </a:spcBef>
              <a:buClr>
                <a:srgbClr val="333399"/>
              </a:buClr>
              <a:buFont typeface="Arial" charset="0"/>
              <a:buChar char="•"/>
            </a:pPr>
            <a:r>
              <a:rPr lang="hu-HU" b="0" dirty="0" smtClean="0">
                <a:solidFill>
                  <a:srgbClr val="333399"/>
                </a:solidFill>
              </a:rPr>
              <a:t>The </a:t>
            </a:r>
            <a:r>
              <a:rPr lang="hu-HU" b="0" dirty="0" smtClean="0">
                <a:solidFill>
                  <a:srgbClr val="333399"/>
                </a:solidFill>
              </a:rPr>
              <a:t>file </a:t>
            </a:r>
            <a:r>
              <a:rPr lang="hu-HU" b="0" dirty="0" err="1" smtClean="0">
                <a:solidFill>
                  <a:srgbClr val="333399"/>
                </a:solidFill>
              </a:rPr>
              <a:t>extension</a:t>
            </a:r>
            <a:r>
              <a:rPr lang="hu-HU" b="0" dirty="0" smtClean="0">
                <a:solidFill>
                  <a:srgbClr val="333399"/>
                </a:solidFill>
              </a:rPr>
              <a:t> of the </a:t>
            </a:r>
            <a:r>
              <a:rPr lang="hu-HU" b="0" dirty="0" err="1" smtClean="0">
                <a:solidFill>
                  <a:srgbClr val="333399"/>
                </a:solidFill>
              </a:rPr>
              <a:t>report</a:t>
            </a:r>
            <a:r>
              <a:rPr lang="hu-HU" b="0" dirty="0" smtClean="0">
                <a:solidFill>
                  <a:srgbClr val="333399"/>
                </a:solidFill>
              </a:rPr>
              <a:t> </a:t>
            </a:r>
            <a:r>
              <a:rPr lang="hu-HU" b="0" dirty="0" err="1" smtClean="0">
                <a:solidFill>
                  <a:srgbClr val="333399"/>
                </a:solidFill>
              </a:rPr>
              <a:t>should</a:t>
            </a:r>
            <a:r>
              <a:rPr lang="hu-HU" b="0" dirty="0" smtClean="0">
                <a:solidFill>
                  <a:srgbClr val="333399"/>
                </a:solidFill>
              </a:rPr>
              <a:t> be PDF</a:t>
            </a:r>
          </a:p>
          <a:p>
            <a:pPr>
              <a:spcBef>
                <a:spcPts val="1125"/>
              </a:spcBef>
              <a:buClr>
                <a:srgbClr val="333399"/>
              </a:buClr>
              <a:buFont typeface="Arial" charset="0"/>
              <a:buChar char="•"/>
            </a:pPr>
            <a:r>
              <a:rPr lang="en-US" b="0" dirty="0" smtClean="0">
                <a:solidFill>
                  <a:srgbClr val="333399"/>
                </a:solidFill>
              </a:rPr>
              <a:t>A</a:t>
            </a:r>
            <a:r>
              <a:rPr lang="hu-HU" b="0" dirty="0" smtClean="0">
                <a:solidFill>
                  <a:srgbClr val="333399"/>
                </a:solidFill>
              </a:rPr>
              <a:t> </a:t>
            </a:r>
            <a:r>
              <a:rPr lang="en-US" b="0" dirty="0">
                <a:solidFill>
                  <a:srgbClr val="333399"/>
                </a:solidFill>
              </a:rPr>
              <a:t>mandatory annex to the </a:t>
            </a:r>
            <a:r>
              <a:rPr lang="hu-HU" b="0" dirty="0">
                <a:solidFill>
                  <a:srgbClr val="333399"/>
                </a:solidFill>
              </a:rPr>
              <a:t>8</a:t>
            </a:r>
            <a:r>
              <a:rPr lang="en-US" b="0" dirty="0" smtClean="0">
                <a:solidFill>
                  <a:srgbClr val="333399"/>
                </a:solidFill>
              </a:rPr>
              <a:t> </a:t>
            </a:r>
            <a:r>
              <a:rPr lang="en-US" b="0" dirty="0">
                <a:solidFill>
                  <a:srgbClr val="333399"/>
                </a:solidFill>
              </a:rPr>
              <a:t>pages needs to contain the following: </a:t>
            </a:r>
          </a:p>
          <a:p>
            <a:pPr lvl="2">
              <a:spcBef>
                <a:spcPts val="1125"/>
              </a:spcBef>
              <a:buClr>
                <a:srgbClr val="333399"/>
              </a:buClr>
              <a:buFont typeface="Arial" charset="0"/>
              <a:buChar char="•"/>
            </a:pPr>
            <a:r>
              <a:rPr lang="en-US" b="0" dirty="0">
                <a:solidFill>
                  <a:srgbClr val="333399"/>
                </a:solidFill>
              </a:rPr>
              <a:t>A scanned copy of the hand written notes which were signed upon completion of the laboratory measurement, and which contain all the tables of all the data which was recorded.</a:t>
            </a:r>
          </a:p>
          <a:p>
            <a:pPr>
              <a:spcBef>
                <a:spcPts val="1125"/>
              </a:spcBef>
              <a:buClr>
                <a:srgbClr val="333399"/>
              </a:buClr>
              <a:buFont typeface="Arial" charset="0"/>
              <a:buChar char="•"/>
            </a:pPr>
            <a:r>
              <a:rPr lang="en-US" b="0" dirty="0">
                <a:solidFill>
                  <a:srgbClr val="002060"/>
                </a:solidFill>
              </a:rPr>
              <a:t>The uploaded zip file must</a:t>
            </a:r>
            <a:r>
              <a:rPr lang="hu-HU" b="0" dirty="0">
                <a:solidFill>
                  <a:srgbClr val="002060"/>
                </a:solidFill>
              </a:rPr>
              <a:t> </a:t>
            </a:r>
            <a:r>
              <a:rPr lang="en-US" b="0" dirty="0">
                <a:solidFill>
                  <a:srgbClr val="002060"/>
                </a:solidFill>
              </a:rPr>
              <a:t>contain</a:t>
            </a:r>
            <a:r>
              <a:rPr lang="hu-HU" b="0" dirty="0">
                <a:solidFill>
                  <a:srgbClr val="002060"/>
                </a:solidFill>
              </a:rPr>
              <a:t> a</a:t>
            </a:r>
            <a:r>
              <a:rPr lang="en-US" b="0" dirty="0">
                <a:solidFill>
                  <a:srgbClr val="002060"/>
                </a:solidFill>
              </a:rPr>
              <a:t>n excel file in which the calculations were </a:t>
            </a:r>
            <a:r>
              <a:rPr lang="en-US" b="0" dirty="0" smtClean="0">
                <a:solidFill>
                  <a:srgbClr val="002060"/>
                </a:solidFill>
              </a:rPr>
              <a:t>made</a:t>
            </a:r>
            <a:r>
              <a:rPr lang="hu-HU" b="0" dirty="0" smtClean="0">
                <a:solidFill>
                  <a:srgbClr val="002060"/>
                </a:solidFill>
              </a:rPr>
              <a:t>, </a:t>
            </a:r>
            <a:r>
              <a:rPr lang="hu-HU" b="0" dirty="0">
                <a:solidFill>
                  <a:srgbClr val="002060"/>
                </a:solidFill>
              </a:rPr>
              <a:t>and </a:t>
            </a:r>
            <a:r>
              <a:rPr lang="en-US" b="0" dirty="0">
                <a:solidFill>
                  <a:srgbClr val="002060"/>
                </a:solidFill>
              </a:rPr>
              <a:t>the pdf of the laboratory </a:t>
            </a:r>
            <a:r>
              <a:rPr lang="en-US" b="0" dirty="0" smtClean="0">
                <a:solidFill>
                  <a:srgbClr val="002060"/>
                </a:solidFill>
              </a:rPr>
              <a:t>report</a:t>
            </a:r>
            <a:endParaRPr lang="hu-HU" b="0" dirty="0" smtClean="0">
              <a:solidFill>
                <a:srgbClr val="002060"/>
              </a:solidFill>
            </a:endParaRPr>
          </a:p>
          <a:p>
            <a:pPr>
              <a:spcBef>
                <a:spcPts val="1125"/>
              </a:spcBef>
              <a:buClr>
                <a:srgbClr val="333399"/>
              </a:buClr>
              <a:buFont typeface="Arial" charset="0"/>
              <a:buChar char="•"/>
            </a:pPr>
            <a:r>
              <a:rPr lang="hu-HU" b="0" dirty="0" smtClean="0">
                <a:solidFill>
                  <a:srgbClr val="002060"/>
                </a:solidFill>
              </a:rPr>
              <a:t>The </a:t>
            </a:r>
            <a:r>
              <a:rPr lang="hu-HU" b="0" dirty="0" err="1" smtClean="0">
                <a:solidFill>
                  <a:srgbClr val="002060"/>
                </a:solidFill>
              </a:rPr>
              <a:t>name</a:t>
            </a:r>
            <a:r>
              <a:rPr lang="hu-HU" b="0" dirty="0" smtClean="0">
                <a:solidFill>
                  <a:srgbClr val="002060"/>
                </a:solidFill>
              </a:rPr>
              <a:t> of </a:t>
            </a:r>
            <a:r>
              <a:rPr lang="hu-HU" b="0" dirty="0" err="1" smtClean="0">
                <a:solidFill>
                  <a:srgbClr val="002060"/>
                </a:solidFill>
              </a:rPr>
              <a:t>the</a:t>
            </a:r>
            <a:r>
              <a:rPr lang="hu-HU" b="0" dirty="0" smtClean="0">
                <a:solidFill>
                  <a:srgbClr val="002060"/>
                </a:solidFill>
              </a:rPr>
              <a:t> file </a:t>
            </a:r>
            <a:r>
              <a:rPr lang="hu-HU" b="0" dirty="0" err="1" smtClean="0">
                <a:solidFill>
                  <a:srgbClr val="002060"/>
                </a:solidFill>
              </a:rPr>
              <a:t>should</a:t>
            </a:r>
            <a:r>
              <a:rPr lang="hu-HU" b="0" dirty="0" smtClean="0">
                <a:solidFill>
                  <a:srgbClr val="002060"/>
                </a:solidFill>
              </a:rPr>
              <a:t> be </a:t>
            </a:r>
            <a:r>
              <a:rPr lang="hu-HU" b="0" dirty="0" err="1" smtClean="0">
                <a:solidFill>
                  <a:srgbClr val="002060"/>
                </a:solidFill>
              </a:rPr>
              <a:t>in</a:t>
            </a:r>
            <a:r>
              <a:rPr lang="hu-HU" b="0" dirty="0" smtClean="0">
                <a:solidFill>
                  <a:srgbClr val="002060"/>
                </a:solidFill>
              </a:rPr>
              <a:t> </a:t>
            </a:r>
            <a:r>
              <a:rPr lang="hu-HU" b="0" dirty="0" err="1" smtClean="0">
                <a:solidFill>
                  <a:srgbClr val="002060"/>
                </a:solidFill>
              </a:rPr>
              <a:t>the</a:t>
            </a:r>
            <a:r>
              <a:rPr lang="hu-HU" b="0" dirty="0" smtClean="0">
                <a:solidFill>
                  <a:srgbClr val="002060"/>
                </a:solidFill>
              </a:rPr>
              <a:t> </a:t>
            </a:r>
            <a:r>
              <a:rPr lang="hu-HU" b="0" dirty="0" err="1" smtClean="0">
                <a:solidFill>
                  <a:srgbClr val="002060"/>
                </a:solidFill>
              </a:rPr>
              <a:t>following</a:t>
            </a:r>
            <a:r>
              <a:rPr lang="hu-HU" b="0" dirty="0" smtClean="0">
                <a:solidFill>
                  <a:srgbClr val="002060"/>
                </a:solidFill>
              </a:rPr>
              <a:t> </a:t>
            </a:r>
            <a:r>
              <a:rPr lang="hu-HU" b="0" dirty="0" err="1" smtClean="0">
                <a:solidFill>
                  <a:srgbClr val="002060"/>
                </a:solidFill>
              </a:rPr>
              <a:t>form</a:t>
            </a:r>
            <a:r>
              <a:rPr lang="hu-HU" b="0" dirty="0" smtClean="0">
                <a:solidFill>
                  <a:srgbClr val="002060"/>
                </a:solidFill>
              </a:rPr>
              <a:t>: </a:t>
            </a:r>
          </a:p>
          <a:p>
            <a:pPr lvl="1">
              <a:spcBef>
                <a:spcPts val="1125"/>
              </a:spcBef>
              <a:buClr>
                <a:srgbClr val="333399"/>
              </a:buClr>
              <a:buFont typeface="Arial" charset="0"/>
              <a:buChar char="•"/>
            </a:pPr>
            <a:r>
              <a:rPr lang="hu-HU" sz="1400" b="0" dirty="0" smtClean="0">
                <a:solidFill>
                  <a:srgbClr val="002060"/>
                </a:solidFill>
              </a:rPr>
              <a:t>Lastname1_neptun1_lastname2_neptun2_Mx_deadline.zip</a:t>
            </a:r>
            <a:endParaRPr lang="hu-HU" sz="1400" b="0" dirty="0" smtClean="0">
              <a:solidFill>
                <a:srgbClr val="002060"/>
              </a:solidFill>
            </a:endParaRPr>
          </a:p>
          <a:p>
            <a:pPr lvl="1">
              <a:spcBef>
                <a:spcPts val="1125"/>
              </a:spcBef>
              <a:buClr>
                <a:srgbClr val="333399"/>
              </a:buClr>
              <a:buFont typeface="Arial" charset="0"/>
              <a:buChar char="•"/>
            </a:pPr>
            <a:r>
              <a:rPr lang="hu-HU" sz="1400" b="0" dirty="0" smtClean="0">
                <a:solidFill>
                  <a:schemeClr val="accent2">
                    <a:lumMod val="50000"/>
                  </a:schemeClr>
                </a:solidFill>
              </a:rPr>
              <a:t>Example: </a:t>
            </a:r>
            <a:r>
              <a:rPr lang="hu-HU" altLang="hu-HU" sz="1400" b="0" dirty="0" smtClean="0">
                <a:solidFill>
                  <a:schemeClr val="accent2">
                    <a:lumMod val="50000"/>
                  </a:schemeClr>
                </a:solidFill>
              </a:rPr>
              <a:t>Hemsworth_ABC123_Johansson_BAC231_M12C_2021107.zip</a:t>
            </a:r>
          </a:p>
          <a:p>
            <a:pPr>
              <a:spcBef>
                <a:spcPts val="1125"/>
              </a:spcBef>
              <a:buClr>
                <a:srgbClr val="333399"/>
              </a:buClr>
            </a:pPr>
            <a:endParaRPr lang="hu-HU"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7889" name="Group 1"/>
          <p:cNvGrpSpPr>
            <a:grpSpLocks/>
          </p:cNvGrpSpPr>
          <p:nvPr/>
        </p:nvGrpSpPr>
        <p:grpSpPr bwMode="auto">
          <a:xfrm>
            <a:off x="0" y="0"/>
            <a:ext cx="819150" cy="6850063"/>
            <a:chOff x="0" y="0"/>
            <a:chExt cx="516" cy="4315"/>
          </a:xfrm>
        </p:grpSpPr>
        <p:sp>
          <p:nvSpPr>
            <p:cNvPr id="37890"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789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78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789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a:solidFill>
                  <a:srgbClr val="333399"/>
                </a:solidFill>
                <a:latin typeface="Bookman Old Style" pitchFamily="18" charset="0"/>
                <a:ea typeface="Droid Sans Fallback" charset="0"/>
                <a:cs typeface="Droid Sans Fallback" charset="0"/>
              </a:rPr>
              <a:t>After the laboratory measurement</a:t>
            </a:r>
          </a:p>
        </p:txBody>
      </p:sp>
      <p:sp>
        <p:nvSpPr>
          <p:cNvPr id="3789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7895" name="Text Box 7"/>
          <p:cNvSpPr txBox="1">
            <a:spLocks noChangeArrowheads="1"/>
          </p:cNvSpPr>
          <p:nvPr/>
        </p:nvSpPr>
        <p:spPr bwMode="auto">
          <a:xfrm>
            <a:off x="827088" y="576263"/>
            <a:ext cx="8137525" cy="6062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r>
              <a:rPr lang="en-US" b="0" dirty="0" smtClean="0">
                <a:solidFill>
                  <a:srgbClr val="FF0000"/>
                </a:solidFill>
              </a:rPr>
              <a:t>ALL </a:t>
            </a:r>
            <a:r>
              <a:rPr lang="en-US" b="0" dirty="0">
                <a:solidFill>
                  <a:srgbClr val="FF0000"/>
                </a:solidFill>
              </a:rPr>
              <a:t>LABORATORY REPORTS NEED TO BE ORIGINAL AND MADE BY THE LAB GROUP! ANY </a:t>
            </a:r>
            <a:r>
              <a:rPr lang="hu-HU" b="0" dirty="0" smtClean="0">
                <a:solidFill>
                  <a:srgbClr val="FF0000"/>
                </a:solidFill>
              </a:rPr>
              <a:t>GROUP </a:t>
            </a:r>
            <a:r>
              <a:rPr lang="en-US" b="0" dirty="0" smtClean="0">
                <a:solidFill>
                  <a:srgbClr val="FF0000"/>
                </a:solidFill>
              </a:rPr>
              <a:t>SUBMITTING </a:t>
            </a:r>
            <a:r>
              <a:rPr lang="en-US" b="0" dirty="0">
                <a:solidFill>
                  <a:srgbClr val="FF0000"/>
                </a:solidFill>
              </a:rPr>
              <a:t>WORK WHICH WAS NOT SOLELY PRODUCED BY THE GROUP, WITHOUT CITING THE APPROPRIATE SOURCE, WILL BE REPORTED TO THE DEAN’S OFFICE AND THE ETHICS COMMITTEE IN ACCORDANCE WITH THE </a:t>
            </a:r>
            <a:r>
              <a:rPr lang="hu-HU" b="0" dirty="0" smtClean="0">
                <a:solidFill>
                  <a:srgbClr val="FF0000"/>
                </a:solidFill>
              </a:rPr>
              <a:t>CODE OF STUDIES (</a:t>
            </a:r>
            <a:r>
              <a:rPr lang="hu-HU" b="0" dirty="0" err="1" smtClean="0">
                <a:solidFill>
                  <a:srgbClr val="FF0000"/>
                </a:solidFill>
              </a:rPr>
              <a:t>CoS</a:t>
            </a:r>
            <a:r>
              <a:rPr lang="hu-HU" b="0" dirty="0" smtClean="0">
                <a:solidFill>
                  <a:srgbClr val="FF0000"/>
                </a:solidFill>
              </a:rPr>
              <a:t>/TVSZ</a:t>
            </a:r>
            <a:r>
              <a:rPr lang="hu-HU" b="0" dirty="0" smtClean="0">
                <a:solidFill>
                  <a:srgbClr val="FF0000"/>
                </a:solidFill>
              </a:rPr>
              <a:t>)</a:t>
            </a:r>
            <a:endParaRPr lang="en-US" b="0" dirty="0">
              <a:solidFill>
                <a:srgbClr val="FF0000"/>
              </a:solidFill>
            </a:endParaRPr>
          </a:p>
          <a:p>
            <a:pPr>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deadline</a:t>
            </a:r>
            <a:r>
              <a:rPr lang="hu-HU" b="0" dirty="0" smtClean="0">
                <a:solidFill>
                  <a:srgbClr val="333399"/>
                </a:solidFill>
              </a:rPr>
              <a:t> </a:t>
            </a:r>
            <a:r>
              <a:rPr lang="hu-HU" b="0" dirty="0" err="1" smtClean="0">
                <a:solidFill>
                  <a:srgbClr val="333399"/>
                </a:solidFill>
              </a:rPr>
              <a:t>for</a:t>
            </a:r>
            <a:r>
              <a:rPr lang="hu-HU" b="0" dirty="0" smtClean="0">
                <a:solidFill>
                  <a:srgbClr val="333399"/>
                </a:solidFill>
              </a:rPr>
              <a:t> the </a:t>
            </a:r>
            <a:r>
              <a:rPr lang="hu-HU" b="0" dirty="0" err="1" smtClean="0">
                <a:solidFill>
                  <a:srgbClr val="333399"/>
                </a:solidFill>
              </a:rPr>
              <a:t>submition</a:t>
            </a:r>
            <a:r>
              <a:rPr lang="hu-HU" b="0" dirty="0" smtClean="0">
                <a:solidFill>
                  <a:srgbClr val="333399"/>
                </a:solidFill>
              </a:rPr>
              <a:t> of the </a:t>
            </a:r>
            <a:r>
              <a:rPr lang="hu-HU" b="0" dirty="0" err="1" smtClean="0">
                <a:solidFill>
                  <a:srgbClr val="333399"/>
                </a:solidFill>
              </a:rPr>
              <a:t>report</a:t>
            </a:r>
            <a:r>
              <a:rPr lang="hu-HU" b="0" dirty="0" smtClean="0">
                <a:solidFill>
                  <a:srgbClr val="333399"/>
                </a:solidFill>
              </a:rPr>
              <a:t> is </a:t>
            </a:r>
            <a:r>
              <a:rPr lang="en-US" dirty="0" smtClean="0">
                <a:solidFill>
                  <a:schemeClr val="accent2">
                    <a:lumMod val="75000"/>
                  </a:schemeClr>
                </a:solidFill>
              </a:rPr>
              <a:t>midnight </a:t>
            </a:r>
            <a:r>
              <a:rPr lang="en-US" dirty="0">
                <a:solidFill>
                  <a:schemeClr val="accent2">
                    <a:lumMod val="75000"/>
                  </a:schemeClr>
                </a:solidFill>
              </a:rPr>
              <a:t>of the </a:t>
            </a:r>
            <a:r>
              <a:rPr lang="hu-HU" dirty="0">
                <a:solidFill>
                  <a:schemeClr val="accent2">
                    <a:lumMod val="75000"/>
                  </a:schemeClr>
                </a:solidFill>
              </a:rPr>
              <a:t>2nd</a:t>
            </a:r>
            <a:r>
              <a:rPr lang="en-US" dirty="0">
                <a:solidFill>
                  <a:schemeClr val="accent2">
                    <a:lumMod val="75000"/>
                  </a:schemeClr>
                </a:solidFill>
              </a:rPr>
              <a:t> Sunday following the </a:t>
            </a:r>
            <a:r>
              <a:rPr lang="en-US" dirty="0" smtClean="0">
                <a:solidFill>
                  <a:schemeClr val="accent2">
                    <a:lumMod val="75000"/>
                  </a:schemeClr>
                </a:solidFill>
              </a:rPr>
              <a:t>measurement</a:t>
            </a:r>
            <a:endParaRPr lang="hu-HU" b="0" dirty="0" smtClean="0">
              <a:solidFill>
                <a:srgbClr val="333399"/>
              </a:solidFill>
            </a:endParaRPr>
          </a:p>
          <a:p>
            <a:pPr>
              <a:spcBef>
                <a:spcPts val="1125"/>
              </a:spcBef>
              <a:buClr>
                <a:srgbClr val="333399"/>
              </a:buClr>
              <a:buFont typeface="Arial" charset="0"/>
              <a:buChar char="•"/>
            </a:pPr>
            <a:r>
              <a:rPr lang="en-US" b="0" dirty="0" smtClean="0">
                <a:solidFill>
                  <a:srgbClr val="333399"/>
                </a:solidFill>
              </a:rPr>
              <a:t>The </a:t>
            </a:r>
            <a:r>
              <a:rPr lang="en-US" b="0" dirty="0">
                <a:solidFill>
                  <a:srgbClr val="333399"/>
                </a:solidFill>
              </a:rPr>
              <a:t>reports are evaluated within 2 </a:t>
            </a:r>
            <a:r>
              <a:rPr lang="en-US" b="0" dirty="0" smtClean="0">
                <a:solidFill>
                  <a:srgbClr val="333399"/>
                </a:solidFill>
              </a:rPr>
              <a:t>working days</a:t>
            </a:r>
            <a:r>
              <a:rPr lang="en-US" b="0" dirty="0">
                <a:solidFill>
                  <a:srgbClr val="333399"/>
                </a:solidFill>
              </a:rPr>
              <a:t>, and a message is sent to the student through </a:t>
            </a:r>
            <a:r>
              <a:rPr lang="hu-HU" b="0" dirty="0" smtClean="0">
                <a:solidFill>
                  <a:srgbClr val="333399"/>
                </a:solidFill>
              </a:rPr>
              <a:t>moodle </a:t>
            </a:r>
            <a:r>
              <a:rPr lang="en-US" b="0" dirty="0" smtClean="0">
                <a:solidFill>
                  <a:srgbClr val="333399"/>
                </a:solidFill>
              </a:rPr>
              <a:t>informing </a:t>
            </a:r>
            <a:r>
              <a:rPr lang="en-US" b="0" dirty="0">
                <a:solidFill>
                  <a:srgbClr val="333399"/>
                </a:solidFill>
              </a:rPr>
              <a:t>the student whether the report was accepted or not. If the report is unacceptable, there is one opportunity to resubmit the report by the following Sunday at </a:t>
            </a:r>
            <a:r>
              <a:rPr lang="en-US" b="0" dirty="0" smtClean="0">
                <a:solidFill>
                  <a:srgbClr val="333399"/>
                </a:solidFill>
              </a:rPr>
              <a:t>midnight</a:t>
            </a:r>
            <a:r>
              <a:rPr lang="hu-HU" b="0" dirty="0" smtClean="0">
                <a:solidFill>
                  <a:srgbClr val="333399"/>
                </a:solidFill>
              </a:rPr>
              <a:t>, </a:t>
            </a:r>
            <a:r>
              <a:rPr lang="hu-HU" b="0" dirty="0" err="1" smtClean="0">
                <a:solidFill>
                  <a:srgbClr val="333399"/>
                </a:solidFill>
              </a:rPr>
              <a:t>however</a:t>
            </a:r>
            <a:r>
              <a:rPr lang="hu-HU" b="0" dirty="0" smtClean="0">
                <a:solidFill>
                  <a:srgbClr val="333399"/>
                </a:solidFill>
              </a:rPr>
              <a:t> in </a:t>
            </a:r>
            <a:r>
              <a:rPr lang="hu-HU" b="0" dirty="0" err="1" smtClean="0">
                <a:solidFill>
                  <a:srgbClr val="333399"/>
                </a:solidFill>
              </a:rPr>
              <a:t>this</a:t>
            </a:r>
            <a:r>
              <a:rPr lang="hu-HU" b="0" dirty="0" smtClean="0">
                <a:solidFill>
                  <a:srgbClr val="333399"/>
                </a:solidFill>
              </a:rPr>
              <a:t> </a:t>
            </a:r>
            <a:r>
              <a:rPr lang="hu-HU" b="0" dirty="0" err="1" smtClean="0">
                <a:solidFill>
                  <a:srgbClr val="333399"/>
                </a:solidFill>
              </a:rPr>
              <a:t>case</a:t>
            </a:r>
            <a:r>
              <a:rPr lang="hu-HU" b="0" dirty="0" smtClean="0">
                <a:solidFill>
                  <a:srgbClr val="333399"/>
                </a:solidFill>
              </a:rPr>
              <a:t> </a:t>
            </a:r>
            <a:r>
              <a:rPr lang="hu-HU" b="0" dirty="0" err="1" smtClean="0">
                <a:solidFill>
                  <a:srgbClr val="333399"/>
                </a:solidFill>
              </a:rPr>
              <a:t>you</a:t>
            </a:r>
            <a:r>
              <a:rPr lang="hu-HU" b="0" dirty="0" smtClean="0">
                <a:solidFill>
                  <a:srgbClr val="333399"/>
                </a:solidFill>
              </a:rPr>
              <a:t> </a:t>
            </a:r>
            <a:r>
              <a:rPr lang="hu-HU" b="0" dirty="0" err="1" smtClean="0">
                <a:solidFill>
                  <a:srgbClr val="333399"/>
                </a:solidFill>
              </a:rPr>
              <a:t>can</a:t>
            </a:r>
            <a:r>
              <a:rPr lang="hu-HU" b="0" dirty="0" smtClean="0">
                <a:solidFill>
                  <a:srgbClr val="333399"/>
                </a:solidFill>
              </a:rPr>
              <a:t> </a:t>
            </a:r>
            <a:r>
              <a:rPr lang="hu-HU" b="0" dirty="0" err="1" smtClean="0">
                <a:solidFill>
                  <a:srgbClr val="333399"/>
                </a:solidFill>
              </a:rPr>
              <a:t>only</a:t>
            </a:r>
            <a:r>
              <a:rPr lang="hu-HU" b="0" dirty="0" smtClean="0">
                <a:solidFill>
                  <a:srgbClr val="333399"/>
                </a:solidFill>
              </a:rPr>
              <a:t> </a:t>
            </a:r>
            <a:r>
              <a:rPr lang="hu-HU" b="0" dirty="0" err="1" smtClean="0">
                <a:solidFill>
                  <a:srgbClr val="333399"/>
                </a:solidFill>
              </a:rPr>
              <a:t>receive</a:t>
            </a:r>
            <a:r>
              <a:rPr lang="hu-HU" b="0" dirty="0" smtClean="0">
                <a:solidFill>
                  <a:srgbClr val="333399"/>
                </a:solidFill>
              </a:rPr>
              <a:t> the </a:t>
            </a:r>
            <a:r>
              <a:rPr lang="hu-HU" dirty="0" smtClean="0">
                <a:solidFill>
                  <a:srgbClr val="333399"/>
                </a:solidFill>
              </a:rPr>
              <a:t>80</a:t>
            </a:r>
            <a:r>
              <a:rPr lang="hu-HU" dirty="0" smtClean="0">
                <a:solidFill>
                  <a:srgbClr val="333399"/>
                </a:solidFill>
              </a:rPr>
              <a:t>%</a:t>
            </a:r>
            <a:r>
              <a:rPr lang="hu-HU" b="0" dirty="0" smtClean="0">
                <a:solidFill>
                  <a:srgbClr val="333399"/>
                </a:solidFill>
              </a:rPr>
              <a:t> </a:t>
            </a:r>
            <a:r>
              <a:rPr lang="hu-HU" b="0" dirty="0" smtClean="0">
                <a:solidFill>
                  <a:srgbClr val="333399"/>
                </a:solidFill>
              </a:rPr>
              <a:t>of the </a:t>
            </a:r>
            <a:r>
              <a:rPr lang="hu-HU" b="0" dirty="0" err="1" smtClean="0">
                <a:solidFill>
                  <a:srgbClr val="333399"/>
                </a:solidFill>
              </a:rPr>
              <a:t>maximal</a:t>
            </a:r>
            <a:r>
              <a:rPr lang="hu-HU" b="0" dirty="0" smtClean="0">
                <a:solidFill>
                  <a:srgbClr val="333399"/>
                </a:solidFill>
              </a:rPr>
              <a:t> </a:t>
            </a:r>
            <a:r>
              <a:rPr lang="hu-HU" b="0" dirty="0" err="1" smtClean="0">
                <a:solidFill>
                  <a:srgbClr val="333399"/>
                </a:solidFill>
              </a:rPr>
              <a:t>points</a:t>
            </a:r>
            <a:r>
              <a:rPr lang="en-US" b="0" dirty="0" smtClean="0">
                <a:solidFill>
                  <a:srgbClr val="333399"/>
                </a:solidFill>
              </a:rPr>
              <a:t>.</a:t>
            </a:r>
            <a:endParaRPr lang="hu-HU" b="0" dirty="0" smtClean="0">
              <a:solidFill>
                <a:srgbClr val="333399"/>
              </a:solidFill>
            </a:endParaRPr>
          </a:p>
          <a:p>
            <a:pPr>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report</a:t>
            </a:r>
            <a:r>
              <a:rPr lang="hu-HU" b="0" dirty="0" smtClean="0">
                <a:solidFill>
                  <a:srgbClr val="333399"/>
                </a:solidFill>
              </a:rPr>
              <a:t> is </a:t>
            </a:r>
            <a:r>
              <a:rPr lang="hu-HU" dirty="0" err="1" smtClean="0">
                <a:solidFill>
                  <a:srgbClr val="333399"/>
                </a:solidFill>
              </a:rPr>
              <a:t>accepted</a:t>
            </a:r>
            <a:r>
              <a:rPr lang="hu-HU" b="0" dirty="0" smtClean="0">
                <a:solidFill>
                  <a:srgbClr val="333399"/>
                </a:solidFill>
              </a:rPr>
              <a:t> </a:t>
            </a:r>
            <a:r>
              <a:rPr lang="hu-HU" b="0" dirty="0" err="1" smtClean="0">
                <a:solidFill>
                  <a:srgbClr val="333399"/>
                </a:solidFill>
              </a:rPr>
              <a:t>if</a:t>
            </a:r>
            <a:r>
              <a:rPr lang="hu-HU" b="0" dirty="0" smtClean="0">
                <a:solidFill>
                  <a:srgbClr val="333399"/>
                </a:solidFill>
              </a:rPr>
              <a:t> the </a:t>
            </a:r>
            <a:r>
              <a:rPr lang="hu-HU" b="0" dirty="0" err="1" smtClean="0">
                <a:solidFill>
                  <a:srgbClr val="333399"/>
                </a:solidFill>
              </a:rPr>
              <a:t>received</a:t>
            </a:r>
            <a:r>
              <a:rPr lang="hu-HU" b="0" dirty="0" smtClean="0">
                <a:solidFill>
                  <a:srgbClr val="333399"/>
                </a:solidFill>
              </a:rPr>
              <a:t> </a:t>
            </a:r>
            <a:r>
              <a:rPr lang="hu-HU" b="0" dirty="0" err="1" smtClean="0">
                <a:solidFill>
                  <a:srgbClr val="333399"/>
                </a:solidFill>
              </a:rPr>
              <a:t>points</a:t>
            </a:r>
            <a:r>
              <a:rPr lang="hu-HU" b="0" dirty="0" smtClean="0">
                <a:solidFill>
                  <a:srgbClr val="333399"/>
                </a:solidFill>
              </a:rPr>
              <a:t> </a:t>
            </a:r>
            <a:r>
              <a:rPr lang="hu-HU" b="0" dirty="0" err="1" smtClean="0">
                <a:solidFill>
                  <a:srgbClr val="333399"/>
                </a:solidFill>
              </a:rPr>
              <a:t>reach</a:t>
            </a:r>
            <a:r>
              <a:rPr lang="hu-HU" b="0" dirty="0" smtClean="0">
                <a:solidFill>
                  <a:srgbClr val="333399"/>
                </a:solidFill>
              </a:rPr>
              <a:t> the </a:t>
            </a:r>
            <a:r>
              <a:rPr lang="hu-HU" dirty="0" smtClean="0">
                <a:solidFill>
                  <a:srgbClr val="333399"/>
                </a:solidFill>
              </a:rPr>
              <a:t>40%</a:t>
            </a:r>
            <a:r>
              <a:rPr lang="hu-HU" b="0" dirty="0" smtClean="0">
                <a:solidFill>
                  <a:srgbClr val="333399"/>
                </a:solidFill>
              </a:rPr>
              <a:t> of the </a:t>
            </a:r>
            <a:r>
              <a:rPr lang="hu-HU" b="0" dirty="0" err="1" smtClean="0">
                <a:solidFill>
                  <a:srgbClr val="333399"/>
                </a:solidFill>
              </a:rPr>
              <a:t>maximal</a:t>
            </a:r>
            <a:r>
              <a:rPr lang="hu-HU" b="0" dirty="0" smtClean="0">
                <a:solidFill>
                  <a:srgbClr val="333399"/>
                </a:solidFill>
              </a:rPr>
              <a:t> </a:t>
            </a:r>
            <a:r>
              <a:rPr lang="hu-HU" b="0" dirty="0" err="1" smtClean="0">
                <a:solidFill>
                  <a:srgbClr val="333399"/>
                </a:solidFill>
              </a:rPr>
              <a:t>points</a:t>
            </a:r>
            <a:endParaRPr lang="hu-HU" b="0" dirty="0" smtClean="0">
              <a:solidFill>
                <a:srgbClr val="333399"/>
              </a:solidFill>
            </a:endParaRPr>
          </a:p>
          <a:p>
            <a:pPr>
              <a:spcBef>
                <a:spcPts val="1125"/>
              </a:spcBef>
              <a:buClr>
                <a:srgbClr val="333399"/>
              </a:buClr>
              <a:buFont typeface="Arial" charset="0"/>
              <a:buChar char="•"/>
            </a:pPr>
            <a:r>
              <a:rPr lang="hu-HU" b="0" dirty="0" smtClean="0">
                <a:solidFill>
                  <a:srgbClr val="333399"/>
                </a:solidFill>
              </a:rPr>
              <a:t>The </a:t>
            </a:r>
            <a:r>
              <a:rPr lang="hu-HU" b="0" dirty="0" err="1" smtClean="0">
                <a:solidFill>
                  <a:srgbClr val="333399"/>
                </a:solidFill>
              </a:rPr>
              <a:t>accepted</a:t>
            </a:r>
            <a:r>
              <a:rPr lang="hu-HU" b="0" dirty="0" smtClean="0">
                <a:solidFill>
                  <a:srgbClr val="333399"/>
                </a:solidFill>
              </a:rPr>
              <a:t> </a:t>
            </a:r>
            <a:r>
              <a:rPr lang="hu-HU" b="0" dirty="0" err="1" smtClean="0">
                <a:solidFill>
                  <a:srgbClr val="333399"/>
                </a:solidFill>
              </a:rPr>
              <a:t>report</a:t>
            </a:r>
            <a:r>
              <a:rPr lang="hu-HU" b="0" dirty="0" smtClean="0">
                <a:solidFill>
                  <a:srgbClr val="333399"/>
                </a:solidFill>
              </a:rPr>
              <a:t> </a:t>
            </a:r>
            <a:r>
              <a:rPr lang="hu-HU" b="0" dirty="0" err="1" smtClean="0">
                <a:solidFill>
                  <a:srgbClr val="333399"/>
                </a:solidFill>
              </a:rPr>
              <a:t>can</a:t>
            </a:r>
            <a:r>
              <a:rPr lang="hu-HU" b="0" dirty="0" smtClean="0">
                <a:solidFill>
                  <a:srgbClr val="333399"/>
                </a:solidFill>
              </a:rPr>
              <a:t> </a:t>
            </a:r>
            <a:r>
              <a:rPr lang="hu-HU" b="0" dirty="0" err="1" smtClean="0">
                <a:solidFill>
                  <a:srgbClr val="333399"/>
                </a:solidFill>
              </a:rPr>
              <a:t>also</a:t>
            </a:r>
            <a:r>
              <a:rPr lang="hu-HU" b="0" dirty="0" smtClean="0">
                <a:solidFill>
                  <a:srgbClr val="333399"/>
                </a:solidFill>
              </a:rPr>
              <a:t> be </a:t>
            </a:r>
            <a:r>
              <a:rPr lang="hu-HU" b="0" dirty="0" err="1" smtClean="0">
                <a:solidFill>
                  <a:srgbClr val="333399"/>
                </a:solidFill>
              </a:rPr>
              <a:t>improved</a:t>
            </a:r>
            <a:r>
              <a:rPr lang="hu-HU" b="0" dirty="0" smtClean="0">
                <a:solidFill>
                  <a:srgbClr val="333399"/>
                </a:solidFill>
              </a:rPr>
              <a:t> </a:t>
            </a:r>
            <a:r>
              <a:rPr lang="hu-HU" b="0" dirty="0" err="1" smtClean="0">
                <a:solidFill>
                  <a:srgbClr val="333399"/>
                </a:solidFill>
              </a:rPr>
              <a:t>once</a:t>
            </a:r>
            <a:r>
              <a:rPr lang="hu-HU" b="0" dirty="0" smtClean="0">
                <a:solidFill>
                  <a:srgbClr val="333399"/>
                </a:solidFill>
              </a:rPr>
              <a:t> </a:t>
            </a:r>
            <a:r>
              <a:rPr lang="hu-HU" b="0" dirty="0" err="1" smtClean="0">
                <a:solidFill>
                  <a:srgbClr val="333399"/>
                </a:solidFill>
              </a:rPr>
              <a:t>for</a:t>
            </a:r>
            <a:r>
              <a:rPr lang="hu-HU" b="0" dirty="0" smtClean="0">
                <a:solidFill>
                  <a:srgbClr val="333399"/>
                </a:solidFill>
              </a:rPr>
              <a:t> </a:t>
            </a:r>
            <a:r>
              <a:rPr lang="hu-HU" b="0" dirty="0" err="1" smtClean="0">
                <a:solidFill>
                  <a:srgbClr val="333399"/>
                </a:solidFill>
              </a:rPr>
              <a:t>better</a:t>
            </a:r>
            <a:r>
              <a:rPr lang="hu-HU" b="0" dirty="0" smtClean="0">
                <a:solidFill>
                  <a:srgbClr val="333399"/>
                </a:solidFill>
              </a:rPr>
              <a:t> </a:t>
            </a:r>
            <a:r>
              <a:rPr lang="hu-HU" b="0" dirty="0" err="1" smtClean="0">
                <a:solidFill>
                  <a:srgbClr val="333399"/>
                </a:solidFill>
              </a:rPr>
              <a:t>points</a:t>
            </a:r>
            <a:r>
              <a:rPr lang="hu-HU" b="0" dirty="0" smtClean="0">
                <a:solidFill>
                  <a:srgbClr val="333399"/>
                </a:solidFill>
              </a:rPr>
              <a:t> </a:t>
            </a:r>
            <a:r>
              <a:rPr lang="hu-HU" b="0" dirty="0" err="1" smtClean="0">
                <a:solidFill>
                  <a:srgbClr val="333399"/>
                </a:solidFill>
              </a:rPr>
              <a:t>until</a:t>
            </a:r>
            <a:r>
              <a:rPr lang="hu-HU" b="0" dirty="0" smtClean="0">
                <a:solidFill>
                  <a:srgbClr val="333399"/>
                </a:solidFill>
              </a:rPr>
              <a:t> </a:t>
            </a:r>
            <a:r>
              <a:rPr lang="hu-HU" b="0" dirty="0" err="1" smtClean="0">
                <a:solidFill>
                  <a:srgbClr val="333399"/>
                </a:solidFill>
              </a:rPr>
              <a:t>next</a:t>
            </a:r>
            <a:r>
              <a:rPr lang="hu-HU" b="0" dirty="0" smtClean="0">
                <a:solidFill>
                  <a:srgbClr val="333399"/>
                </a:solidFill>
              </a:rPr>
              <a:t> Sunday</a:t>
            </a:r>
            <a:endParaRPr lang="hu-HU" b="0" dirty="0" smtClean="0">
              <a:solidFill>
                <a:srgbClr val="333399"/>
              </a:solidFill>
            </a:endParaRPr>
          </a:p>
          <a:p>
            <a:pPr>
              <a:spcBef>
                <a:spcPts val="1125"/>
              </a:spcBef>
              <a:buClr>
                <a:srgbClr val="333399"/>
              </a:buClr>
              <a:buFont typeface="Arial" charset="0"/>
              <a:buChar char="•"/>
            </a:pPr>
            <a:r>
              <a:rPr lang="hu-HU" b="0" dirty="0" smtClean="0">
                <a:solidFill>
                  <a:srgbClr val="333399"/>
                </a:solidFill>
              </a:rPr>
              <a:t>An accepted report is a criterion for the presentation (info will be provided later)</a:t>
            </a:r>
            <a:endParaRPr lang="hu-HU" b="0" dirty="0">
              <a:solidFill>
                <a:srgbClr val="333399"/>
              </a:solidFill>
            </a:endParaRPr>
          </a:p>
        </p:txBody>
      </p:sp>
    </p:spTree>
    <p:extLst>
      <p:ext uri="{BB962C8B-B14F-4D97-AF65-F5344CB8AC3E}">
        <p14:creationId xmlns:p14="http://schemas.microsoft.com/office/powerpoint/2010/main" val="178583359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7889" name="Group 1"/>
          <p:cNvGrpSpPr>
            <a:grpSpLocks/>
          </p:cNvGrpSpPr>
          <p:nvPr/>
        </p:nvGrpSpPr>
        <p:grpSpPr bwMode="auto">
          <a:xfrm>
            <a:off x="0" y="0"/>
            <a:ext cx="819150" cy="6850063"/>
            <a:chOff x="0" y="0"/>
            <a:chExt cx="516" cy="4315"/>
          </a:xfrm>
        </p:grpSpPr>
        <p:sp>
          <p:nvSpPr>
            <p:cNvPr id="37890"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789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78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789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2000" dirty="0" err="1" smtClean="0">
                <a:solidFill>
                  <a:srgbClr val="333399"/>
                </a:solidFill>
                <a:latin typeface="Bookman Old Style" pitchFamily="18" charset="0"/>
                <a:ea typeface="Droid Sans Fallback" charset="0"/>
                <a:cs typeface="Droid Sans Fallback" charset="0"/>
              </a:rPr>
              <a:t>Late</a:t>
            </a:r>
            <a:r>
              <a:rPr lang="hu-HU" sz="2000" dirty="0" smtClean="0">
                <a:solidFill>
                  <a:srgbClr val="333399"/>
                </a:solidFill>
                <a:latin typeface="Bookman Old Style" pitchFamily="18" charset="0"/>
                <a:ea typeface="Droid Sans Fallback" charset="0"/>
                <a:cs typeface="Droid Sans Fallback" charset="0"/>
              </a:rPr>
              <a:t> </a:t>
            </a:r>
            <a:r>
              <a:rPr lang="hu-HU" sz="2000" dirty="0" err="1" smtClean="0">
                <a:solidFill>
                  <a:srgbClr val="333399"/>
                </a:solidFill>
                <a:latin typeface="Bookman Old Style" pitchFamily="18" charset="0"/>
                <a:ea typeface="Droid Sans Fallback" charset="0"/>
                <a:cs typeface="Droid Sans Fallback" charset="0"/>
              </a:rPr>
              <a:t>submission</a:t>
            </a:r>
            <a:r>
              <a:rPr lang="hu-HU" sz="2000" dirty="0" smtClean="0">
                <a:solidFill>
                  <a:srgbClr val="333399"/>
                </a:solidFill>
                <a:latin typeface="Bookman Old Style" pitchFamily="18" charset="0"/>
                <a:ea typeface="Droid Sans Fallback" charset="0"/>
                <a:cs typeface="Droid Sans Fallback" charset="0"/>
              </a:rPr>
              <a:t> and </a:t>
            </a:r>
            <a:r>
              <a:rPr lang="hu-HU" sz="2000" dirty="0" err="1" smtClean="0">
                <a:solidFill>
                  <a:srgbClr val="333399"/>
                </a:solidFill>
                <a:latin typeface="Bookman Old Style" pitchFamily="18" charset="0"/>
                <a:ea typeface="Droid Sans Fallback" charset="0"/>
                <a:cs typeface="Droid Sans Fallback" charset="0"/>
              </a:rPr>
              <a:t>make</a:t>
            </a:r>
            <a:r>
              <a:rPr lang="hu-HU" sz="2000" dirty="0" smtClean="0">
                <a:solidFill>
                  <a:srgbClr val="333399"/>
                </a:solidFill>
                <a:latin typeface="Bookman Old Style" pitchFamily="18" charset="0"/>
                <a:ea typeface="Droid Sans Fallback" charset="0"/>
                <a:cs typeface="Droid Sans Fallback" charset="0"/>
              </a:rPr>
              <a:t> </a:t>
            </a:r>
            <a:r>
              <a:rPr lang="hu-HU" sz="2000" dirty="0" err="1" smtClean="0">
                <a:solidFill>
                  <a:srgbClr val="333399"/>
                </a:solidFill>
                <a:latin typeface="Bookman Old Style" pitchFamily="18" charset="0"/>
                <a:ea typeface="Droid Sans Fallback" charset="0"/>
                <a:cs typeface="Droid Sans Fallback" charset="0"/>
              </a:rPr>
              <a:t>up</a:t>
            </a:r>
            <a:endParaRPr lang="en-US" sz="2000" dirty="0">
              <a:solidFill>
                <a:srgbClr val="333399"/>
              </a:solidFill>
              <a:latin typeface="Bookman Old Style" pitchFamily="18" charset="0"/>
              <a:ea typeface="Droid Sans Fallback" charset="0"/>
              <a:cs typeface="Droid Sans Fallback" charset="0"/>
            </a:endParaRPr>
          </a:p>
        </p:txBody>
      </p:sp>
      <p:sp>
        <p:nvSpPr>
          <p:cNvPr id="3789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7895" name="Text Box 7"/>
          <p:cNvSpPr txBox="1">
            <a:spLocks noChangeArrowheads="1"/>
          </p:cNvSpPr>
          <p:nvPr/>
        </p:nvSpPr>
        <p:spPr bwMode="auto">
          <a:xfrm>
            <a:off x="827088" y="576263"/>
            <a:ext cx="8137525" cy="5247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Arial" charset="0"/>
              <a:buChar char="•"/>
            </a:pPr>
            <a:endParaRPr lang="hu-HU" dirty="0" smtClean="0">
              <a:solidFill>
                <a:srgbClr val="FF0000"/>
              </a:solidFill>
            </a:endParaRPr>
          </a:p>
          <a:p>
            <a:pPr>
              <a:spcBef>
                <a:spcPts val="1125"/>
              </a:spcBef>
              <a:buClr>
                <a:srgbClr val="333399"/>
              </a:buClr>
              <a:buFont typeface="Arial" charset="0"/>
              <a:buChar char="•"/>
            </a:pPr>
            <a:r>
              <a:rPr lang="hu-HU" b="0" dirty="0" err="1" smtClean="0">
                <a:solidFill>
                  <a:srgbClr val="333399"/>
                </a:solidFill>
              </a:rPr>
              <a:t>Sanctions</a:t>
            </a:r>
            <a:r>
              <a:rPr lang="hu-HU" b="0" dirty="0" smtClean="0">
                <a:solidFill>
                  <a:srgbClr val="333399"/>
                </a:solidFill>
              </a:rPr>
              <a:t> </a:t>
            </a:r>
            <a:r>
              <a:rPr lang="hu-HU" b="0" dirty="0" err="1" smtClean="0">
                <a:solidFill>
                  <a:srgbClr val="333399"/>
                </a:solidFill>
              </a:rPr>
              <a:t>for</a:t>
            </a:r>
            <a:r>
              <a:rPr lang="hu-HU" b="0" dirty="0" smtClean="0">
                <a:solidFill>
                  <a:srgbClr val="333399"/>
                </a:solidFill>
              </a:rPr>
              <a:t> </a:t>
            </a:r>
            <a:r>
              <a:rPr lang="hu-HU" b="0" dirty="0" err="1" smtClean="0">
                <a:solidFill>
                  <a:srgbClr val="333399"/>
                </a:solidFill>
              </a:rPr>
              <a:t>late</a:t>
            </a:r>
            <a:r>
              <a:rPr lang="hu-HU" b="0" dirty="0" smtClean="0">
                <a:solidFill>
                  <a:srgbClr val="333399"/>
                </a:solidFill>
              </a:rPr>
              <a:t> </a:t>
            </a:r>
            <a:r>
              <a:rPr lang="hu-HU" b="0" dirty="0" err="1" smtClean="0">
                <a:solidFill>
                  <a:srgbClr val="333399"/>
                </a:solidFill>
              </a:rPr>
              <a:t>submission</a:t>
            </a:r>
            <a:endParaRPr lang="hu-HU" b="0" dirty="0" smtClean="0">
              <a:solidFill>
                <a:srgbClr val="333399"/>
              </a:solidFill>
            </a:endParaRPr>
          </a:p>
          <a:p>
            <a:pPr lvl="1">
              <a:spcBef>
                <a:spcPts val="1125"/>
              </a:spcBef>
              <a:buClr>
                <a:srgbClr val="333399"/>
              </a:buClr>
              <a:buFont typeface="Arial" charset="0"/>
              <a:buChar char="•"/>
            </a:pPr>
            <a:r>
              <a:rPr lang="hu-HU" b="0" dirty="0" smtClean="0">
                <a:solidFill>
                  <a:srgbClr val="333399"/>
                </a:solidFill>
              </a:rPr>
              <a:t>-</a:t>
            </a:r>
            <a:r>
              <a:rPr lang="hu-HU" b="0" dirty="0" smtClean="0">
                <a:solidFill>
                  <a:srgbClr val="333399"/>
                </a:solidFill>
              </a:rPr>
              <a:t>20</a:t>
            </a:r>
            <a:r>
              <a:rPr lang="hu-HU" b="0" dirty="0" smtClean="0">
                <a:solidFill>
                  <a:srgbClr val="333399"/>
                </a:solidFill>
              </a:rPr>
              <a:t>%</a:t>
            </a:r>
            <a:endParaRPr lang="hu-HU" b="0" dirty="0">
              <a:solidFill>
                <a:srgbClr val="333399"/>
              </a:solidFill>
            </a:endParaRPr>
          </a:p>
          <a:p>
            <a:pPr lvl="1">
              <a:spcBef>
                <a:spcPts val="1125"/>
              </a:spcBef>
              <a:buClr>
                <a:srgbClr val="333399"/>
              </a:buClr>
              <a:buFont typeface="Arial" charset="0"/>
              <a:buChar char="•"/>
            </a:pPr>
            <a:r>
              <a:rPr lang="hu-HU" b="0" dirty="0" smtClean="0">
                <a:solidFill>
                  <a:srgbClr val="333399"/>
                </a:solidFill>
              </a:rPr>
              <a:t>Extra </a:t>
            </a:r>
            <a:r>
              <a:rPr lang="hu-HU" b="0" dirty="0" err="1" smtClean="0">
                <a:solidFill>
                  <a:srgbClr val="333399"/>
                </a:solidFill>
              </a:rPr>
              <a:t>fee</a:t>
            </a:r>
            <a:r>
              <a:rPr lang="hu-HU" b="0" dirty="0" smtClean="0">
                <a:solidFill>
                  <a:srgbClr val="333399"/>
                </a:solidFill>
              </a:rPr>
              <a:t> </a:t>
            </a:r>
            <a:r>
              <a:rPr lang="hu-HU" b="0" dirty="0" smtClean="0">
                <a:solidFill>
                  <a:srgbClr val="333399"/>
                </a:solidFill>
              </a:rPr>
              <a:t>will be charged</a:t>
            </a:r>
          </a:p>
          <a:p>
            <a:pPr lvl="1">
              <a:spcBef>
                <a:spcPts val="1125"/>
              </a:spcBef>
              <a:buClr>
                <a:srgbClr val="333399"/>
              </a:buClr>
              <a:buFont typeface="Arial" charset="0"/>
              <a:buChar char="•"/>
            </a:pPr>
            <a:r>
              <a:rPr lang="hu-HU" b="0" dirty="0" smtClean="0">
                <a:solidFill>
                  <a:srgbClr val="333399"/>
                </a:solidFill>
              </a:rPr>
              <a:t>The report must be submitted by Friday 4 pm on the 14th week! (</a:t>
            </a:r>
            <a:r>
              <a:rPr lang="hu-HU" b="0" dirty="0" err="1" smtClean="0">
                <a:solidFill>
                  <a:srgbClr val="333399"/>
                </a:solidFill>
              </a:rPr>
              <a:t>this</a:t>
            </a:r>
            <a:r>
              <a:rPr lang="hu-HU" b="0" dirty="0" smtClean="0">
                <a:solidFill>
                  <a:srgbClr val="333399"/>
                </a:solidFill>
              </a:rPr>
              <a:t> is </a:t>
            </a:r>
            <a:r>
              <a:rPr lang="hu-HU" b="0" dirty="0" err="1" smtClean="0">
                <a:solidFill>
                  <a:srgbClr val="333399"/>
                </a:solidFill>
              </a:rPr>
              <a:t>very</a:t>
            </a:r>
            <a:r>
              <a:rPr lang="hu-HU" b="0" dirty="0" smtClean="0">
                <a:solidFill>
                  <a:srgbClr val="333399"/>
                </a:solidFill>
              </a:rPr>
              <a:t> </a:t>
            </a:r>
            <a:r>
              <a:rPr lang="hu-HU" b="0" dirty="0" err="1" smtClean="0">
                <a:solidFill>
                  <a:srgbClr val="333399"/>
                </a:solidFill>
              </a:rPr>
              <a:t>severe</a:t>
            </a:r>
            <a:r>
              <a:rPr lang="hu-HU" b="0" dirty="0" smtClean="0">
                <a:solidFill>
                  <a:srgbClr val="333399"/>
                </a:solidFill>
              </a:rPr>
              <a:t> </a:t>
            </a:r>
            <a:r>
              <a:rPr lang="hu-HU" b="0" dirty="0" err="1" smtClean="0">
                <a:solidFill>
                  <a:srgbClr val="333399"/>
                </a:solidFill>
              </a:rPr>
              <a:t>delay</a:t>
            </a:r>
            <a:r>
              <a:rPr lang="hu-HU" b="0" dirty="0" smtClean="0">
                <a:solidFill>
                  <a:srgbClr val="333399"/>
                </a:solidFill>
              </a:rPr>
              <a:t>) </a:t>
            </a:r>
            <a:endParaRPr lang="hu-HU" b="0" dirty="0" smtClean="0">
              <a:solidFill>
                <a:srgbClr val="333399"/>
              </a:solidFill>
            </a:endParaRPr>
          </a:p>
          <a:p>
            <a:pPr>
              <a:spcBef>
                <a:spcPts val="1125"/>
              </a:spcBef>
              <a:buClr>
                <a:srgbClr val="333399"/>
              </a:buClr>
              <a:buFont typeface="Arial" charset="0"/>
              <a:buChar char="•"/>
            </a:pPr>
            <a:r>
              <a:rPr lang="hu-HU" b="0" dirty="0">
                <a:solidFill>
                  <a:srgbClr val="333399"/>
                </a:solidFill>
              </a:rPr>
              <a:t> </a:t>
            </a:r>
            <a:r>
              <a:rPr lang="hu-HU" b="0" dirty="0" err="1" smtClean="0">
                <a:solidFill>
                  <a:srgbClr val="333399"/>
                </a:solidFill>
              </a:rPr>
              <a:t>Retake</a:t>
            </a:r>
            <a:r>
              <a:rPr lang="hu-HU" b="0" dirty="0" smtClean="0">
                <a:solidFill>
                  <a:srgbClr val="333399"/>
                </a:solidFill>
              </a:rPr>
              <a:t> of the </a:t>
            </a:r>
            <a:r>
              <a:rPr lang="hu-HU" b="0" dirty="0" err="1" smtClean="0">
                <a:solidFill>
                  <a:srgbClr val="333399"/>
                </a:solidFill>
              </a:rPr>
              <a:t>lab</a:t>
            </a:r>
            <a:r>
              <a:rPr lang="hu-HU" b="0" dirty="0" smtClean="0">
                <a:solidFill>
                  <a:srgbClr val="333399"/>
                </a:solidFill>
              </a:rPr>
              <a:t> test:</a:t>
            </a:r>
          </a:p>
          <a:p>
            <a:pPr lvl="1">
              <a:spcBef>
                <a:spcPts val="1125"/>
              </a:spcBef>
              <a:buClr>
                <a:srgbClr val="333399"/>
              </a:buClr>
              <a:buFont typeface="Arial" charset="0"/>
              <a:buChar char="•"/>
            </a:pPr>
            <a:r>
              <a:rPr lang="hu-HU" b="0" dirty="0" smtClean="0">
                <a:solidFill>
                  <a:srgbClr val="333399"/>
                </a:solidFill>
              </a:rPr>
              <a:t>3 </a:t>
            </a:r>
            <a:r>
              <a:rPr lang="hu-HU" b="0" dirty="0" err="1" smtClean="0">
                <a:solidFill>
                  <a:srgbClr val="333399"/>
                </a:solidFill>
              </a:rPr>
              <a:t>chance</a:t>
            </a:r>
            <a:endParaRPr lang="hu-HU" b="0" dirty="0" smtClean="0">
              <a:solidFill>
                <a:srgbClr val="333399"/>
              </a:solidFill>
            </a:endParaRPr>
          </a:p>
          <a:p>
            <a:pPr lvl="1">
              <a:spcBef>
                <a:spcPts val="1125"/>
              </a:spcBef>
              <a:buClr>
                <a:srgbClr val="333399"/>
              </a:buClr>
              <a:buFont typeface="Arial" charset="0"/>
              <a:buChar char="•"/>
            </a:pPr>
            <a:r>
              <a:rPr lang="hu-HU" b="0" dirty="0" smtClean="0">
                <a:solidFill>
                  <a:srgbClr val="333399"/>
                </a:solidFill>
              </a:rPr>
              <a:t>Re-</a:t>
            </a:r>
            <a:r>
              <a:rPr lang="hu-HU" b="0" dirty="0" err="1" smtClean="0">
                <a:solidFill>
                  <a:srgbClr val="333399"/>
                </a:solidFill>
              </a:rPr>
              <a:t>retake</a:t>
            </a:r>
            <a:r>
              <a:rPr lang="hu-HU" b="0" dirty="0" smtClean="0">
                <a:solidFill>
                  <a:srgbClr val="333399"/>
                </a:solidFill>
              </a:rPr>
              <a:t>: </a:t>
            </a:r>
            <a:r>
              <a:rPr lang="hu-HU" b="0" dirty="0" err="1" smtClean="0">
                <a:solidFill>
                  <a:srgbClr val="333399"/>
                </a:solidFill>
              </a:rPr>
              <a:t>oral</a:t>
            </a:r>
            <a:r>
              <a:rPr lang="hu-HU" b="0" dirty="0" smtClean="0">
                <a:solidFill>
                  <a:srgbClr val="333399"/>
                </a:solidFill>
              </a:rPr>
              <a:t> (</a:t>
            </a:r>
            <a:r>
              <a:rPr lang="hu-HU" b="0" dirty="0" err="1" smtClean="0">
                <a:solidFill>
                  <a:srgbClr val="333399"/>
                </a:solidFill>
              </a:rPr>
              <a:t>you</a:t>
            </a:r>
            <a:r>
              <a:rPr lang="hu-HU" b="0" dirty="0" smtClean="0">
                <a:solidFill>
                  <a:srgbClr val="333399"/>
                </a:solidFill>
              </a:rPr>
              <a:t> </a:t>
            </a:r>
            <a:r>
              <a:rPr lang="hu-HU" b="0" dirty="0" err="1" smtClean="0">
                <a:solidFill>
                  <a:srgbClr val="333399"/>
                </a:solidFill>
              </a:rPr>
              <a:t>have</a:t>
            </a:r>
            <a:r>
              <a:rPr lang="hu-HU" b="0" dirty="0" smtClean="0">
                <a:solidFill>
                  <a:srgbClr val="333399"/>
                </a:solidFill>
              </a:rPr>
              <a:t> </a:t>
            </a:r>
            <a:r>
              <a:rPr lang="hu-HU" b="0" dirty="0" err="1" smtClean="0">
                <a:solidFill>
                  <a:srgbClr val="333399"/>
                </a:solidFill>
              </a:rPr>
              <a:t>to</a:t>
            </a:r>
            <a:r>
              <a:rPr lang="hu-HU" b="0" dirty="0" smtClean="0">
                <a:solidFill>
                  <a:srgbClr val="333399"/>
                </a:solidFill>
              </a:rPr>
              <a:t> </a:t>
            </a:r>
            <a:r>
              <a:rPr lang="hu-HU" b="0" dirty="0" err="1" smtClean="0">
                <a:solidFill>
                  <a:srgbClr val="333399"/>
                </a:solidFill>
              </a:rPr>
              <a:t>contact</a:t>
            </a:r>
            <a:r>
              <a:rPr lang="hu-HU" b="0" dirty="0" smtClean="0">
                <a:solidFill>
                  <a:srgbClr val="333399"/>
                </a:solidFill>
              </a:rPr>
              <a:t> </a:t>
            </a:r>
            <a:r>
              <a:rPr lang="hu-HU" b="0" dirty="0" err="1" smtClean="0">
                <a:solidFill>
                  <a:srgbClr val="333399"/>
                </a:solidFill>
              </a:rPr>
              <a:t>your</a:t>
            </a:r>
            <a:r>
              <a:rPr lang="hu-HU" b="0" dirty="0" smtClean="0">
                <a:solidFill>
                  <a:srgbClr val="333399"/>
                </a:solidFill>
              </a:rPr>
              <a:t> </a:t>
            </a:r>
            <a:r>
              <a:rPr lang="hu-HU" b="0" dirty="0" err="1" smtClean="0">
                <a:solidFill>
                  <a:srgbClr val="333399"/>
                </a:solidFill>
              </a:rPr>
              <a:t>seminar</a:t>
            </a:r>
            <a:r>
              <a:rPr lang="hu-HU" b="0" dirty="0" smtClean="0">
                <a:solidFill>
                  <a:srgbClr val="333399"/>
                </a:solidFill>
              </a:rPr>
              <a:t> </a:t>
            </a:r>
            <a:r>
              <a:rPr lang="hu-HU" b="0" dirty="0" err="1" smtClean="0">
                <a:solidFill>
                  <a:srgbClr val="333399"/>
                </a:solidFill>
              </a:rPr>
              <a:t>instructor</a:t>
            </a:r>
            <a:r>
              <a:rPr lang="hu-HU" b="0" dirty="0" smtClean="0">
                <a:solidFill>
                  <a:srgbClr val="333399"/>
                </a:solidFill>
              </a:rPr>
              <a:t>)</a:t>
            </a:r>
          </a:p>
          <a:p>
            <a:pPr>
              <a:spcBef>
                <a:spcPts val="1125"/>
              </a:spcBef>
              <a:buClr>
                <a:srgbClr val="333399"/>
              </a:buClr>
              <a:buFont typeface="Arial" charset="0"/>
              <a:buChar char="•"/>
            </a:pPr>
            <a:r>
              <a:rPr lang="hu-HU" b="0" dirty="0" err="1" smtClean="0">
                <a:solidFill>
                  <a:srgbClr val="333399"/>
                </a:solidFill>
              </a:rPr>
              <a:t>Late</a:t>
            </a:r>
            <a:r>
              <a:rPr lang="hu-HU" b="0" dirty="0" smtClean="0">
                <a:solidFill>
                  <a:srgbClr val="333399"/>
                </a:solidFill>
              </a:rPr>
              <a:t> </a:t>
            </a:r>
            <a:r>
              <a:rPr lang="hu-HU" b="0" dirty="0" err="1" smtClean="0">
                <a:solidFill>
                  <a:srgbClr val="333399"/>
                </a:solidFill>
              </a:rPr>
              <a:t>presentation</a:t>
            </a:r>
            <a:r>
              <a:rPr lang="hu-HU" b="0" dirty="0" smtClean="0">
                <a:solidFill>
                  <a:srgbClr val="333399"/>
                </a:solidFill>
              </a:rPr>
              <a:t>:</a:t>
            </a:r>
          </a:p>
          <a:p>
            <a:pPr lvl="1">
              <a:spcBef>
                <a:spcPts val="1125"/>
              </a:spcBef>
              <a:buClr>
                <a:srgbClr val="333399"/>
              </a:buClr>
              <a:buFont typeface="Arial" charset="0"/>
              <a:buChar char="•"/>
            </a:pPr>
            <a:r>
              <a:rPr lang="hu-HU" b="0" dirty="0" smtClean="0">
                <a:solidFill>
                  <a:srgbClr val="333399"/>
                </a:solidFill>
              </a:rPr>
              <a:t>During the „</a:t>
            </a:r>
            <a:r>
              <a:rPr lang="hu-HU" b="0" dirty="0" err="1" smtClean="0">
                <a:solidFill>
                  <a:srgbClr val="333399"/>
                </a:solidFill>
              </a:rPr>
              <a:t>repeat</a:t>
            </a:r>
            <a:r>
              <a:rPr lang="hu-HU" b="0" dirty="0" smtClean="0">
                <a:solidFill>
                  <a:srgbClr val="333399"/>
                </a:solidFill>
              </a:rPr>
              <a:t> </a:t>
            </a:r>
            <a:r>
              <a:rPr lang="hu-HU" b="0" dirty="0" err="1" smtClean="0">
                <a:solidFill>
                  <a:srgbClr val="333399"/>
                </a:solidFill>
              </a:rPr>
              <a:t>exam</a:t>
            </a:r>
            <a:r>
              <a:rPr lang="hu-HU" b="0" dirty="0" smtClean="0">
                <a:solidFill>
                  <a:srgbClr val="333399"/>
                </a:solidFill>
              </a:rPr>
              <a:t> </a:t>
            </a:r>
            <a:r>
              <a:rPr lang="hu-HU" b="0" dirty="0" err="1" smtClean="0">
                <a:solidFill>
                  <a:srgbClr val="333399"/>
                </a:solidFill>
              </a:rPr>
              <a:t>period</a:t>
            </a:r>
            <a:r>
              <a:rPr lang="hu-HU" b="0" dirty="0" smtClean="0">
                <a:solidFill>
                  <a:srgbClr val="333399"/>
                </a:solidFill>
              </a:rPr>
              <a:t>”</a:t>
            </a:r>
          </a:p>
          <a:p>
            <a:pPr lvl="1">
              <a:spcBef>
                <a:spcPts val="1125"/>
              </a:spcBef>
              <a:buClr>
                <a:srgbClr val="333399"/>
              </a:buClr>
              <a:buFont typeface="Arial" charset="0"/>
              <a:buChar char="•"/>
            </a:pPr>
            <a:r>
              <a:rPr lang="hu-HU" b="0" dirty="0" err="1" smtClean="0">
                <a:solidFill>
                  <a:srgbClr val="333399"/>
                </a:solidFill>
              </a:rPr>
              <a:t>Additional</a:t>
            </a:r>
            <a:r>
              <a:rPr lang="hu-HU" b="0" dirty="0" smtClean="0">
                <a:solidFill>
                  <a:srgbClr val="333399"/>
                </a:solidFill>
              </a:rPr>
              <a:t> </a:t>
            </a:r>
            <a:r>
              <a:rPr lang="hu-HU" b="0" dirty="0" err="1" smtClean="0">
                <a:solidFill>
                  <a:srgbClr val="333399"/>
                </a:solidFill>
              </a:rPr>
              <a:t>fee</a:t>
            </a:r>
            <a:endParaRPr lang="hu-HU" b="0" dirty="0" smtClean="0">
              <a:solidFill>
                <a:srgbClr val="333399"/>
              </a:solidFill>
            </a:endParaRPr>
          </a:p>
          <a:p>
            <a:pPr marL="457200" lvl="1" indent="0">
              <a:spcBef>
                <a:spcPts val="1125"/>
              </a:spcBef>
              <a:buClr>
                <a:srgbClr val="333399"/>
              </a:buClr>
            </a:pPr>
            <a:endParaRPr lang="hu-HU" b="0" dirty="0" smtClean="0">
              <a:solidFill>
                <a:srgbClr val="333399"/>
              </a:solidFill>
            </a:endParaRPr>
          </a:p>
        </p:txBody>
      </p:sp>
    </p:spTree>
    <p:extLst>
      <p:ext uri="{BB962C8B-B14F-4D97-AF65-F5344CB8AC3E}">
        <p14:creationId xmlns:p14="http://schemas.microsoft.com/office/powerpoint/2010/main" val="40099154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8913" name="Group 1"/>
          <p:cNvGrpSpPr>
            <a:grpSpLocks/>
          </p:cNvGrpSpPr>
          <p:nvPr/>
        </p:nvGrpSpPr>
        <p:grpSpPr bwMode="auto">
          <a:xfrm>
            <a:off x="0" y="0"/>
            <a:ext cx="819150" cy="6850063"/>
            <a:chOff x="0" y="0"/>
            <a:chExt cx="516" cy="4315"/>
          </a:xfrm>
        </p:grpSpPr>
        <p:sp>
          <p:nvSpPr>
            <p:cNvPr id="38914"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8915"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89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8917"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smtClean="0">
                <a:solidFill>
                  <a:srgbClr val="333399"/>
                </a:solidFill>
                <a:latin typeface="Bookman Old Style" pitchFamily="18" charset="0"/>
                <a:ea typeface="Droid Sans Fallback" charset="0"/>
                <a:cs typeface="Droid Sans Fallback" charset="0"/>
              </a:rPr>
              <a:t>Presentation</a:t>
            </a:r>
            <a:r>
              <a:rPr lang="hu-HU" sz="2000" dirty="0" smtClean="0">
                <a:solidFill>
                  <a:srgbClr val="333399"/>
                </a:solidFill>
                <a:latin typeface="Bookman Old Style" pitchFamily="18" charset="0"/>
                <a:ea typeface="Droid Sans Fallback" charset="0"/>
                <a:cs typeface="Droid Sans Fallback" charset="0"/>
              </a:rPr>
              <a:t> (more info later)</a:t>
            </a:r>
            <a:endParaRPr lang="en-US" sz="2000" dirty="0">
              <a:solidFill>
                <a:srgbClr val="333399"/>
              </a:solidFill>
              <a:latin typeface="Bookman Old Style" pitchFamily="18" charset="0"/>
              <a:ea typeface="Droid Sans Fallback" charset="0"/>
              <a:cs typeface="Droid Sans Fallback" charset="0"/>
            </a:endParaRPr>
          </a:p>
        </p:txBody>
      </p:sp>
      <p:sp>
        <p:nvSpPr>
          <p:cNvPr id="38918"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8919" name="Text Box 7"/>
          <p:cNvSpPr txBox="1">
            <a:spLocks noChangeArrowheads="1"/>
          </p:cNvSpPr>
          <p:nvPr/>
        </p:nvSpPr>
        <p:spPr bwMode="auto">
          <a:xfrm>
            <a:off x="827088" y="576263"/>
            <a:ext cx="8137525" cy="552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 typeface="Arial" pitchFamily="34" charset="0"/>
              <a:buChar char="•"/>
            </a:pPr>
            <a:r>
              <a:rPr lang="en-US" b="0" dirty="0" smtClean="0">
                <a:solidFill>
                  <a:srgbClr val="333399"/>
                </a:solidFill>
              </a:rPr>
              <a:t>The template for the presentations, which is also an example for a typical presentation, can be downloaded from the webpage.</a:t>
            </a:r>
            <a:endParaRPr lang="hu-HU" b="0" dirty="0" smtClean="0">
              <a:solidFill>
                <a:srgbClr val="333399"/>
              </a:solidFill>
            </a:endParaRPr>
          </a:p>
          <a:p>
            <a:pPr>
              <a:spcBef>
                <a:spcPts val="1125"/>
              </a:spcBef>
              <a:buClrTx/>
              <a:buFont typeface="Arial" pitchFamily="34" charset="0"/>
              <a:buChar char="•"/>
            </a:pPr>
            <a:r>
              <a:rPr lang="hu-HU" b="0" dirty="0" err="1" smtClean="0">
                <a:solidFill>
                  <a:srgbClr val="333399"/>
                </a:solidFill>
              </a:rPr>
              <a:t>You</a:t>
            </a:r>
            <a:r>
              <a:rPr lang="hu-HU" b="0" dirty="0" smtClean="0">
                <a:solidFill>
                  <a:srgbClr val="333399"/>
                </a:solidFill>
              </a:rPr>
              <a:t> </a:t>
            </a:r>
            <a:r>
              <a:rPr lang="hu-HU" b="0" dirty="0" err="1" smtClean="0">
                <a:solidFill>
                  <a:srgbClr val="333399"/>
                </a:solidFill>
              </a:rPr>
              <a:t>may</a:t>
            </a:r>
            <a:r>
              <a:rPr lang="hu-HU" b="0" dirty="0" smtClean="0">
                <a:solidFill>
                  <a:srgbClr val="333399"/>
                </a:solidFill>
              </a:rPr>
              <a:t> </a:t>
            </a:r>
            <a:r>
              <a:rPr lang="hu-HU" b="0" dirty="0" err="1" smtClean="0">
                <a:solidFill>
                  <a:srgbClr val="333399"/>
                </a:solidFill>
              </a:rPr>
              <a:t>use</a:t>
            </a:r>
            <a:r>
              <a:rPr lang="hu-HU" b="0" dirty="0" smtClean="0">
                <a:solidFill>
                  <a:srgbClr val="333399"/>
                </a:solidFill>
              </a:rPr>
              <a:t> </a:t>
            </a:r>
            <a:r>
              <a:rPr lang="hu-HU" b="0" dirty="0" err="1" smtClean="0">
                <a:solidFill>
                  <a:srgbClr val="333399"/>
                </a:solidFill>
              </a:rPr>
              <a:t>the</a:t>
            </a:r>
            <a:r>
              <a:rPr lang="hu-HU" b="0" dirty="0" smtClean="0">
                <a:solidFill>
                  <a:srgbClr val="333399"/>
                </a:solidFill>
              </a:rPr>
              <a:t> </a:t>
            </a:r>
            <a:r>
              <a:rPr lang="hu-HU" b="0" dirty="0" err="1" smtClean="0">
                <a:solidFill>
                  <a:srgbClr val="333399"/>
                </a:solidFill>
              </a:rPr>
              <a:t>departmental</a:t>
            </a:r>
            <a:r>
              <a:rPr lang="hu-HU" b="0" dirty="0" smtClean="0">
                <a:solidFill>
                  <a:srgbClr val="333399"/>
                </a:solidFill>
              </a:rPr>
              <a:t> </a:t>
            </a:r>
            <a:r>
              <a:rPr lang="hu-HU" b="0" dirty="0" err="1" smtClean="0">
                <a:solidFill>
                  <a:srgbClr val="333399"/>
                </a:solidFill>
              </a:rPr>
              <a:t>template</a:t>
            </a:r>
            <a:r>
              <a:rPr lang="hu-HU" b="0" dirty="0" smtClean="0">
                <a:solidFill>
                  <a:srgbClr val="333399"/>
                </a:solidFill>
              </a:rPr>
              <a:t>, </a:t>
            </a:r>
            <a:r>
              <a:rPr lang="hu-HU" b="0" dirty="0" err="1" smtClean="0">
                <a:solidFill>
                  <a:srgbClr val="333399"/>
                </a:solidFill>
              </a:rPr>
              <a:t>but</a:t>
            </a:r>
            <a:r>
              <a:rPr lang="hu-HU" b="0" dirty="0" smtClean="0">
                <a:solidFill>
                  <a:srgbClr val="333399"/>
                </a:solidFill>
              </a:rPr>
              <a:t> </a:t>
            </a:r>
            <a:r>
              <a:rPr lang="hu-HU" b="0" dirty="0" err="1" smtClean="0">
                <a:solidFill>
                  <a:srgbClr val="333399"/>
                </a:solidFill>
              </a:rPr>
              <a:t>don’t</a:t>
            </a:r>
            <a:r>
              <a:rPr lang="hu-HU" b="0" dirty="0" smtClean="0">
                <a:solidFill>
                  <a:srgbClr val="333399"/>
                </a:solidFill>
              </a:rPr>
              <a:t> </a:t>
            </a:r>
            <a:r>
              <a:rPr lang="hu-HU" b="0" dirty="0" err="1" smtClean="0">
                <a:solidFill>
                  <a:srgbClr val="333399"/>
                </a:solidFill>
              </a:rPr>
              <a:t>need</a:t>
            </a:r>
            <a:r>
              <a:rPr lang="hu-HU" b="0" dirty="0" smtClean="0">
                <a:solidFill>
                  <a:srgbClr val="333399"/>
                </a:solidFill>
              </a:rPr>
              <a:t> </a:t>
            </a:r>
            <a:r>
              <a:rPr lang="hu-HU" b="0" dirty="0" err="1" smtClean="0">
                <a:solidFill>
                  <a:srgbClr val="333399"/>
                </a:solidFill>
              </a:rPr>
              <a:t>to</a:t>
            </a:r>
            <a:endParaRPr lang="en-US" b="0" dirty="0" smtClean="0">
              <a:solidFill>
                <a:srgbClr val="333399"/>
              </a:solidFill>
            </a:endParaRPr>
          </a:p>
          <a:p>
            <a:pPr>
              <a:spcBef>
                <a:spcPts val="1125"/>
              </a:spcBef>
              <a:buClrTx/>
              <a:buFont typeface="Arial" pitchFamily="34" charset="0"/>
              <a:buChar char="•"/>
            </a:pPr>
            <a:r>
              <a:rPr lang="en-US" b="0" dirty="0" smtClean="0">
                <a:solidFill>
                  <a:srgbClr val="333399"/>
                </a:solidFill>
              </a:rPr>
              <a:t>8 minutes</a:t>
            </a:r>
          </a:p>
          <a:p>
            <a:pPr>
              <a:spcBef>
                <a:spcPts val="1125"/>
              </a:spcBef>
              <a:buClrTx/>
              <a:buFont typeface="Arial" pitchFamily="34" charset="0"/>
              <a:buChar char="•"/>
            </a:pPr>
            <a:r>
              <a:rPr lang="en-US" b="0" dirty="0" smtClean="0">
                <a:solidFill>
                  <a:srgbClr val="333399"/>
                </a:solidFill>
              </a:rPr>
              <a:t>The measurement </a:t>
            </a:r>
            <a:r>
              <a:rPr lang="hu-HU" b="0" dirty="0" smtClean="0">
                <a:solidFill>
                  <a:srgbClr val="333399"/>
                </a:solidFill>
              </a:rPr>
              <a:t>has</a:t>
            </a:r>
            <a:r>
              <a:rPr lang="en-US" b="0" dirty="0" smtClean="0">
                <a:solidFill>
                  <a:srgbClr val="333399"/>
                </a:solidFill>
              </a:rPr>
              <a:t> to be summarized.</a:t>
            </a:r>
          </a:p>
          <a:p>
            <a:pPr>
              <a:spcBef>
                <a:spcPts val="1125"/>
              </a:spcBef>
              <a:buClrTx/>
              <a:buFont typeface="Arial" pitchFamily="34" charset="0"/>
              <a:buChar char="•"/>
            </a:pPr>
            <a:r>
              <a:rPr lang="en-US" b="0" dirty="0" smtClean="0">
                <a:solidFill>
                  <a:srgbClr val="333399"/>
                </a:solidFill>
              </a:rPr>
              <a:t>The personal measurement assignment </a:t>
            </a:r>
            <a:r>
              <a:rPr lang="hu-HU" b="0" dirty="0" smtClean="0">
                <a:solidFill>
                  <a:srgbClr val="333399"/>
                </a:solidFill>
              </a:rPr>
              <a:t>has</a:t>
            </a:r>
            <a:r>
              <a:rPr lang="en-US" b="0" dirty="0" smtClean="0">
                <a:solidFill>
                  <a:srgbClr val="333399"/>
                </a:solidFill>
              </a:rPr>
              <a:t> to be presented and explained.</a:t>
            </a:r>
          </a:p>
          <a:p>
            <a:pPr>
              <a:spcBef>
                <a:spcPts val="1125"/>
              </a:spcBef>
              <a:buClrTx/>
              <a:buFont typeface="Arial" pitchFamily="34" charset="0"/>
              <a:buChar char="•"/>
            </a:pPr>
            <a:r>
              <a:rPr lang="en-US" b="0" dirty="0" smtClean="0">
                <a:solidFill>
                  <a:srgbClr val="333399"/>
                </a:solidFill>
              </a:rPr>
              <a:t>The measurement </a:t>
            </a:r>
            <a:r>
              <a:rPr lang="hu-HU" b="0" dirty="0" smtClean="0">
                <a:solidFill>
                  <a:srgbClr val="333399"/>
                </a:solidFill>
              </a:rPr>
              <a:t>set-up</a:t>
            </a:r>
            <a:r>
              <a:rPr lang="en-US" b="0" dirty="0" smtClean="0">
                <a:solidFill>
                  <a:srgbClr val="333399"/>
                </a:solidFill>
              </a:rPr>
              <a:t> and the used equipment </a:t>
            </a:r>
            <a:r>
              <a:rPr lang="hu-HU" b="0" dirty="0" smtClean="0">
                <a:solidFill>
                  <a:srgbClr val="333399"/>
                </a:solidFill>
              </a:rPr>
              <a:t>has</a:t>
            </a:r>
            <a:r>
              <a:rPr lang="en-US" b="0" dirty="0" smtClean="0">
                <a:solidFill>
                  <a:srgbClr val="333399"/>
                </a:solidFill>
              </a:rPr>
              <a:t> to be presented.</a:t>
            </a:r>
          </a:p>
          <a:p>
            <a:pPr>
              <a:spcBef>
                <a:spcPts val="1125"/>
              </a:spcBef>
              <a:buClrTx/>
              <a:buFont typeface="Arial" pitchFamily="34" charset="0"/>
              <a:buChar char="•"/>
            </a:pPr>
            <a:r>
              <a:rPr lang="en-US" b="0" dirty="0" smtClean="0">
                <a:solidFill>
                  <a:srgbClr val="333399"/>
                </a:solidFill>
              </a:rPr>
              <a:t>Error calculations </a:t>
            </a:r>
            <a:r>
              <a:rPr lang="hu-HU" b="0" dirty="0" smtClean="0">
                <a:solidFill>
                  <a:srgbClr val="333399"/>
                </a:solidFill>
              </a:rPr>
              <a:t>has</a:t>
            </a:r>
            <a:r>
              <a:rPr lang="en-US" b="0" dirty="0" smtClean="0">
                <a:solidFill>
                  <a:srgbClr val="333399"/>
                </a:solidFill>
              </a:rPr>
              <a:t> to be presented.</a:t>
            </a:r>
          </a:p>
          <a:p>
            <a:pPr>
              <a:spcBef>
                <a:spcPts val="1125"/>
              </a:spcBef>
              <a:buClrTx/>
              <a:buFont typeface="Arial" pitchFamily="34" charset="0"/>
              <a:buChar char="•"/>
            </a:pPr>
            <a:r>
              <a:rPr lang="en-US" b="0" dirty="0" smtClean="0">
                <a:solidFill>
                  <a:srgbClr val="333399"/>
                </a:solidFill>
              </a:rPr>
              <a:t>The evaluation of the results </a:t>
            </a:r>
            <a:r>
              <a:rPr lang="hu-HU" b="0" dirty="0" smtClean="0">
                <a:solidFill>
                  <a:srgbClr val="333399"/>
                </a:solidFill>
              </a:rPr>
              <a:t>has</a:t>
            </a:r>
            <a:r>
              <a:rPr lang="en-US" b="0" dirty="0" smtClean="0">
                <a:solidFill>
                  <a:srgbClr val="333399"/>
                </a:solidFill>
              </a:rPr>
              <a:t> to be presented.</a:t>
            </a:r>
          </a:p>
          <a:p>
            <a:pPr>
              <a:spcBef>
                <a:spcPts val="1125"/>
              </a:spcBef>
              <a:buClrTx/>
              <a:buFont typeface="Arial" pitchFamily="34" charset="0"/>
              <a:buChar char="•"/>
            </a:pPr>
            <a:r>
              <a:rPr lang="en-US" b="0" dirty="0" smtClean="0">
                <a:solidFill>
                  <a:srgbClr val="333399"/>
                </a:solidFill>
              </a:rPr>
              <a:t>The results </a:t>
            </a:r>
            <a:r>
              <a:rPr lang="hu-HU" b="0" dirty="0" smtClean="0">
                <a:solidFill>
                  <a:srgbClr val="333399"/>
                </a:solidFill>
              </a:rPr>
              <a:t>have</a:t>
            </a:r>
            <a:r>
              <a:rPr lang="en-US" b="0" dirty="0" smtClean="0">
                <a:solidFill>
                  <a:srgbClr val="333399"/>
                </a:solidFill>
              </a:rPr>
              <a:t> to be shown</a:t>
            </a:r>
          </a:p>
          <a:p>
            <a:pPr>
              <a:spcBef>
                <a:spcPts val="1125"/>
              </a:spcBef>
              <a:buClrTx/>
              <a:buFont typeface="Arial" pitchFamily="34" charset="0"/>
              <a:buChar char="•"/>
            </a:pPr>
            <a:r>
              <a:rPr lang="en-US" b="0" dirty="0" smtClean="0">
                <a:solidFill>
                  <a:srgbClr val="333399"/>
                </a:solidFill>
              </a:rPr>
              <a:t>The conclusions and results </a:t>
            </a:r>
            <a:r>
              <a:rPr lang="hu-HU" b="0" dirty="0" smtClean="0">
                <a:solidFill>
                  <a:srgbClr val="333399"/>
                </a:solidFill>
              </a:rPr>
              <a:t>have</a:t>
            </a:r>
            <a:r>
              <a:rPr lang="en-US" b="0" dirty="0" smtClean="0">
                <a:solidFill>
                  <a:srgbClr val="333399"/>
                </a:solidFill>
              </a:rPr>
              <a:t> to be summarized</a:t>
            </a:r>
            <a:r>
              <a:rPr lang="en-US" b="0" dirty="0" smtClean="0">
                <a:solidFill>
                  <a:srgbClr val="333399"/>
                </a:solidFill>
              </a:rPr>
              <a:t>.</a:t>
            </a:r>
            <a:endParaRPr lang="hu-HU" b="0" dirty="0" smtClean="0">
              <a:solidFill>
                <a:srgbClr val="333399"/>
              </a:solidFill>
            </a:endParaRPr>
          </a:p>
          <a:p>
            <a:pPr>
              <a:spcBef>
                <a:spcPts val="1125"/>
              </a:spcBef>
              <a:buClrTx/>
              <a:buFont typeface="Arial" pitchFamily="34" charset="0"/>
              <a:buChar char="•"/>
            </a:pPr>
            <a:r>
              <a:rPr lang="hu-HU" b="0" dirty="0" smtClean="0">
                <a:solidFill>
                  <a:srgbClr val="333399"/>
                </a:solidFill>
              </a:rPr>
              <a:t>(</a:t>
            </a:r>
            <a:r>
              <a:rPr lang="hu-HU" b="0" dirty="0" err="1" smtClean="0">
                <a:solidFill>
                  <a:srgbClr val="333399"/>
                </a:solidFill>
              </a:rPr>
              <a:t>Suggestions</a:t>
            </a:r>
            <a:r>
              <a:rPr lang="hu-HU" b="0" dirty="0" smtClean="0">
                <a:solidFill>
                  <a:srgbClr val="333399"/>
                </a:solidFill>
              </a:rPr>
              <a:t> </a:t>
            </a:r>
            <a:r>
              <a:rPr lang="hu-HU" b="0" dirty="0" err="1" smtClean="0">
                <a:solidFill>
                  <a:srgbClr val="333399"/>
                </a:solidFill>
              </a:rPr>
              <a:t>for</a:t>
            </a:r>
            <a:r>
              <a:rPr lang="hu-HU" b="0" dirty="0" smtClean="0">
                <a:solidFill>
                  <a:srgbClr val="333399"/>
                </a:solidFill>
              </a:rPr>
              <a:t> </a:t>
            </a:r>
            <a:r>
              <a:rPr lang="hu-HU" b="0" dirty="0" err="1" smtClean="0">
                <a:solidFill>
                  <a:srgbClr val="333399"/>
                </a:solidFill>
              </a:rPr>
              <a:t>hte</a:t>
            </a:r>
            <a:r>
              <a:rPr lang="hu-HU" b="0" dirty="0" smtClean="0">
                <a:solidFill>
                  <a:srgbClr val="333399"/>
                </a:solidFill>
              </a:rPr>
              <a:t> </a:t>
            </a:r>
            <a:r>
              <a:rPr lang="hu-HU" b="0" dirty="0" err="1" smtClean="0">
                <a:solidFill>
                  <a:srgbClr val="333399"/>
                </a:solidFill>
              </a:rPr>
              <a:t>improvement</a:t>
            </a:r>
            <a:r>
              <a:rPr lang="hu-HU" b="0" dirty="0" smtClean="0">
                <a:solidFill>
                  <a:srgbClr val="333399"/>
                </a:solidFill>
              </a:rPr>
              <a:t> of the </a:t>
            </a:r>
            <a:r>
              <a:rPr lang="hu-HU" b="0" dirty="0" err="1" smtClean="0">
                <a:solidFill>
                  <a:srgbClr val="333399"/>
                </a:solidFill>
              </a:rPr>
              <a:t>measurement</a:t>
            </a:r>
            <a:r>
              <a:rPr lang="hu-HU" b="0" dirty="0" smtClean="0">
                <a:solidFill>
                  <a:srgbClr val="333399"/>
                </a:solidFill>
              </a:rPr>
              <a:t>)</a:t>
            </a:r>
            <a:endParaRPr lang="hu-HU" b="0" dirty="0" smtClean="0">
              <a:solidFill>
                <a:srgbClr val="333399"/>
              </a:solidFill>
            </a:endParaRPr>
          </a:p>
          <a:p>
            <a:pPr>
              <a:spcBef>
                <a:spcPts val="1125"/>
              </a:spcBef>
              <a:buClrTx/>
              <a:buFont typeface="Arial" pitchFamily="34" charset="0"/>
              <a:buChar char="•"/>
            </a:pPr>
            <a:r>
              <a:rPr lang="hu-HU" b="0" dirty="0" err="1" smtClean="0">
                <a:solidFill>
                  <a:srgbClr val="FF0000"/>
                </a:solidFill>
              </a:rPr>
              <a:t>Try</a:t>
            </a:r>
            <a:r>
              <a:rPr lang="hu-HU" b="0" dirty="0" smtClean="0">
                <a:solidFill>
                  <a:srgbClr val="FF0000"/>
                </a:solidFill>
              </a:rPr>
              <a:t> </a:t>
            </a:r>
            <a:r>
              <a:rPr lang="hu-HU" b="0" dirty="0" err="1" smtClean="0">
                <a:solidFill>
                  <a:srgbClr val="FF0000"/>
                </a:solidFill>
              </a:rPr>
              <a:t>to</a:t>
            </a:r>
            <a:r>
              <a:rPr lang="hu-HU" b="0" dirty="0" smtClean="0">
                <a:solidFill>
                  <a:srgbClr val="FF0000"/>
                </a:solidFill>
              </a:rPr>
              <a:t> </a:t>
            </a:r>
            <a:r>
              <a:rPr lang="hu-HU" b="0" dirty="0" err="1" smtClean="0">
                <a:solidFill>
                  <a:srgbClr val="FF0000"/>
                </a:solidFill>
              </a:rPr>
              <a:t>make</a:t>
            </a:r>
            <a:r>
              <a:rPr lang="hu-HU" b="0" dirty="0" smtClean="0">
                <a:solidFill>
                  <a:srgbClr val="FF0000"/>
                </a:solidFill>
              </a:rPr>
              <a:t> </a:t>
            </a:r>
            <a:r>
              <a:rPr lang="hu-HU" b="0" dirty="0" err="1" smtClean="0">
                <a:solidFill>
                  <a:srgbClr val="FF0000"/>
                </a:solidFill>
              </a:rPr>
              <a:t>it</a:t>
            </a:r>
            <a:r>
              <a:rPr lang="hu-HU" b="0" dirty="0" smtClean="0">
                <a:solidFill>
                  <a:srgbClr val="FF0000"/>
                </a:solidFill>
              </a:rPr>
              <a:t> </a:t>
            </a:r>
            <a:r>
              <a:rPr lang="hu-HU" b="0" dirty="0" err="1" smtClean="0">
                <a:solidFill>
                  <a:srgbClr val="FF0000"/>
                </a:solidFill>
              </a:rPr>
              <a:t>unique</a:t>
            </a:r>
            <a:r>
              <a:rPr lang="hu-HU" b="0" dirty="0" smtClean="0">
                <a:solidFill>
                  <a:srgbClr val="FF0000"/>
                </a:solidFill>
              </a:rPr>
              <a:t> and </a:t>
            </a:r>
            <a:r>
              <a:rPr lang="hu-HU" b="0" dirty="0" err="1" smtClean="0">
                <a:solidFill>
                  <a:srgbClr val="FF0000"/>
                </a:solidFill>
              </a:rPr>
              <a:t>interesting</a:t>
            </a:r>
            <a:r>
              <a:rPr lang="hu-HU" b="0" dirty="0" smtClean="0">
                <a:solidFill>
                  <a:srgbClr val="FF0000"/>
                </a:solidFill>
              </a:rPr>
              <a:t>!</a:t>
            </a:r>
            <a:endParaRPr lang="en-US" b="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1"/>
          <p:cNvGrpSpPr>
            <a:grpSpLocks/>
          </p:cNvGrpSpPr>
          <p:nvPr/>
        </p:nvGrpSpPr>
        <p:grpSpPr bwMode="auto">
          <a:xfrm>
            <a:off x="0" y="0"/>
            <a:ext cx="819150" cy="6850063"/>
            <a:chOff x="0" y="0"/>
            <a:chExt cx="516" cy="4315"/>
          </a:xfrm>
        </p:grpSpPr>
        <p:sp>
          <p:nvSpPr>
            <p:cNvPr id="38914"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8915"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89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8917"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smtClean="0">
                <a:solidFill>
                  <a:srgbClr val="333399"/>
                </a:solidFill>
                <a:latin typeface="Bookman Old Style" pitchFamily="18" charset="0"/>
                <a:ea typeface="Droid Sans Fallback" charset="0"/>
                <a:cs typeface="Droid Sans Fallback" charset="0"/>
              </a:rPr>
              <a:t>Checklist</a:t>
            </a:r>
            <a:endParaRPr lang="en-US" sz="2000" dirty="0">
              <a:solidFill>
                <a:srgbClr val="333399"/>
              </a:solidFill>
              <a:latin typeface="Bookman Old Style" pitchFamily="18" charset="0"/>
              <a:ea typeface="Droid Sans Fallback" charset="0"/>
              <a:cs typeface="Droid Sans Fallback" charset="0"/>
            </a:endParaRPr>
          </a:p>
        </p:txBody>
      </p:sp>
      <p:sp>
        <p:nvSpPr>
          <p:cNvPr id="38918"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8919" name="Text Box 7"/>
          <p:cNvSpPr txBox="1">
            <a:spLocks noChangeArrowheads="1"/>
          </p:cNvSpPr>
          <p:nvPr/>
        </p:nvSpPr>
        <p:spPr bwMode="auto">
          <a:xfrm>
            <a:off x="827088" y="576263"/>
            <a:ext cx="8137525" cy="6278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marL="0" indent="0" eaLnBrk="1" hangingPunct="1">
              <a:spcBef>
                <a:spcPct val="50000"/>
              </a:spcBef>
              <a:defRPr/>
            </a:pPr>
            <a:r>
              <a:rPr lang="en-US" sz="1500" b="0" u="sng" dirty="0" smtClean="0">
                <a:solidFill>
                  <a:schemeClr val="accent2"/>
                </a:solidFill>
              </a:rPr>
              <a:t>At the measurement</a:t>
            </a:r>
            <a:r>
              <a:rPr lang="hu-HU" sz="1500" b="0" u="sng" dirty="0" smtClean="0">
                <a:solidFill>
                  <a:schemeClr val="accent2"/>
                </a:solidFill>
              </a:rPr>
              <a:t>:</a:t>
            </a:r>
            <a:endParaRPr lang="hu-HU" sz="1500" b="0" u="sng"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In preparing for the measurement</a:t>
            </a:r>
            <a:r>
              <a:rPr lang="hu-HU" sz="1500" b="0" dirty="0" smtClean="0">
                <a:solidFill>
                  <a:schemeClr val="accent2"/>
                </a:solidFill>
              </a:rPr>
              <a:t> </a:t>
            </a:r>
            <a:r>
              <a:rPr lang="en-US" sz="1500" b="0" dirty="0" smtClean="0">
                <a:solidFill>
                  <a:schemeClr val="accent2"/>
                </a:solidFill>
              </a:rPr>
              <a:t>(hand written measurement plan)</a:t>
            </a:r>
            <a:r>
              <a:rPr lang="hu-HU" sz="1500" b="0" dirty="0" smtClean="0">
                <a:solidFill>
                  <a:schemeClr val="accent2"/>
                </a:solidFill>
              </a:rPr>
              <a:t>: </a:t>
            </a:r>
            <a:r>
              <a:rPr lang="en-US" sz="1500" b="0" dirty="0" smtClean="0">
                <a:solidFill>
                  <a:schemeClr val="accent2"/>
                </a:solidFill>
              </a:rPr>
              <a:t>assignment</a:t>
            </a:r>
            <a:r>
              <a:rPr lang="hu-HU" sz="1500" b="0" dirty="0" smtClean="0">
                <a:solidFill>
                  <a:schemeClr val="accent2"/>
                </a:solidFill>
              </a:rPr>
              <a:t>, </a:t>
            </a:r>
            <a:r>
              <a:rPr lang="hu-HU" sz="1500" b="0" dirty="0" err="1" smtClean="0">
                <a:solidFill>
                  <a:schemeClr val="accent2"/>
                </a:solidFill>
              </a:rPr>
              <a:t>neptun</a:t>
            </a:r>
            <a:r>
              <a:rPr lang="en-US" sz="1500" b="0" dirty="0" smtClean="0">
                <a:solidFill>
                  <a:schemeClr val="accent2"/>
                </a:solidFill>
              </a:rPr>
              <a:t> code</a:t>
            </a:r>
            <a:r>
              <a:rPr lang="hu-HU" sz="1500" b="0" dirty="0" smtClean="0">
                <a:solidFill>
                  <a:schemeClr val="accent2"/>
                </a:solidFill>
              </a:rPr>
              <a:t>, </a:t>
            </a:r>
            <a:r>
              <a:rPr lang="en-US" sz="1500" b="0" dirty="0" smtClean="0">
                <a:solidFill>
                  <a:schemeClr val="accent2"/>
                </a:solidFill>
              </a:rPr>
              <a:t>name</a:t>
            </a:r>
            <a:r>
              <a:rPr lang="hu-HU" sz="1500" b="0" dirty="0" smtClean="0">
                <a:solidFill>
                  <a:schemeClr val="accent2"/>
                </a:solidFill>
              </a:rPr>
              <a:t>, </a:t>
            </a:r>
            <a:r>
              <a:rPr lang="en-US" sz="1500" b="0" dirty="0" smtClean="0">
                <a:solidFill>
                  <a:schemeClr val="accent2"/>
                </a:solidFill>
              </a:rPr>
              <a:t>documentation</a:t>
            </a:r>
            <a:r>
              <a:rPr lang="hu-HU" sz="1500" b="0" dirty="0" smtClean="0">
                <a:solidFill>
                  <a:schemeClr val="accent2"/>
                </a:solidFill>
              </a:rPr>
              <a:t>, </a:t>
            </a:r>
            <a:r>
              <a:rPr lang="en-US" sz="1500" b="0" dirty="0" smtClean="0">
                <a:solidFill>
                  <a:schemeClr val="accent2"/>
                </a:solidFill>
              </a:rPr>
              <a:t>personal assignment</a:t>
            </a:r>
            <a:r>
              <a:rPr lang="hu-HU" sz="1500" b="0" dirty="0" smtClean="0">
                <a:solidFill>
                  <a:schemeClr val="accent2"/>
                </a:solidFill>
              </a:rPr>
              <a:t>, </a:t>
            </a:r>
            <a:r>
              <a:rPr lang="hu-HU" sz="1500" b="0" dirty="0">
                <a:solidFill>
                  <a:schemeClr val="accent2"/>
                </a:solidFill>
              </a:rPr>
              <a:t>mm </a:t>
            </a:r>
            <a:r>
              <a:rPr lang="en-US" sz="1500" b="0" dirty="0" smtClean="0">
                <a:solidFill>
                  <a:schemeClr val="accent2"/>
                </a:solidFill>
              </a:rPr>
              <a:t>paper</a:t>
            </a:r>
            <a:r>
              <a:rPr lang="hu-HU" sz="1500" b="0" dirty="0" smtClean="0">
                <a:solidFill>
                  <a:schemeClr val="accent2"/>
                </a:solidFill>
              </a:rPr>
              <a:t>, </a:t>
            </a:r>
            <a:r>
              <a:rPr lang="en-US" sz="1500" b="0" dirty="0" smtClean="0">
                <a:solidFill>
                  <a:schemeClr val="accent2"/>
                </a:solidFill>
              </a:rPr>
              <a:t>signature</a:t>
            </a:r>
            <a:r>
              <a:rPr lang="hu-HU" sz="1500" b="0" dirty="0" smtClean="0">
                <a:solidFill>
                  <a:schemeClr val="accent2"/>
                </a:solidFill>
              </a:rPr>
              <a:t>. </a:t>
            </a:r>
          </a:p>
          <a:p>
            <a:pPr eaLnBrk="1" hangingPunct="1">
              <a:spcBef>
                <a:spcPct val="50000"/>
              </a:spcBef>
              <a:buFont typeface="Arial" charset="0"/>
              <a:buChar char="•"/>
              <a:defRPr/>
            </a:pPr>
            <a:r>
              <a:rPr lang="en-US" sz="1500" b="0" dirty="0" smtClean="0">
                <a:solidFill>
                  <a:schemeClr val="accent2"/>
                </a:solidFill>
              </a:rPr>
              <a:t>The laboratory instructor checks your preparedness with 1 or 2 questions</a:t>
            </a:r>
            <a:r>
              <a:rPr lang="hu-HU" sz="1500" b="0" dirty="0" smtClean="0">
                <a:solidFill>
                  <a:schemeClr val="accent2"/>
                </a:solidFill>
              </a:rPr>
              <a:t> </a:t>
            </a:r>
          </a:p>
          <a:p>
            <a:pPr eaLnBrk="1" hangingPunct="1">
              <a:spcBef>
                <a:spcPct val="50000"/>
              </a:spcBef>
              <a:buFont typeface="Arial" charset="0"/>
              <a:buChar char="•"/>
              <a:defRPr/>
            </a:pPr>
            <a:r>
              <a:rPr lang="en-US" sz="1500" b="0" dirty="0" smtClean="0">
                <a:solidFill>
                  <a:schemeClr val="accent2"/>
                </a:solidFill>
              </a:rPr>
              <a:t>Record atmospheric conditions</a:t>
            </a:r>
            <a:r>
              <a:rPr lang="hu-HU" sz="1500" b="0" dirty="0" smtClean="0">
                <a:solidFill>
                  <a:schemeClr val="accent2"/>
                </a:solidFill>
              </a:rPr>
              <a:t> </a:t>
            </a:r>
            <a:r>
              <a:rPr lang="hu-HU" sz="1500" b="0" dirty="0">
                <a:solidFill>
                  <a:schemeClr val="accent2"/>
                </a:solidFill>
              </a:rPr>
              <a:t>(</a:t>
            </a:r>
            <a:r>
              <a:rPr lang="hu-HU" sz="1500" b="0" dirty="0" smtClean="0">
                <a:solidFill>
                  <a:schemeClr val="accent2"/>
                </a:solidFill>
              </a:rPr>
              <a:t>p</a:t>
            </a:r>
            <a:r>
              <a:rPr lang="en-US" sz="1500" b="0" baseline="-25000" dirty="0" smtClean="0">
                <a:solidFill>
                  <a:schemeClr val="accent2"/>
                </a:solidFill>
              </a:rPr>
              <a:t>0</a:t>
            </a:r>
            <a:r>
              <a:rPr lang="hu-HU" sz="1500" b="0" dirty="0" smtClean="0">
                <a:solidFill>
                  <a:schemeClr val="accent2"/>
                </a:solidFill>
              </a:rPr>
              <a:t>, T</a:t>
            </a:r>
            <a:r>
              <a:rPr lang="en-US" sz="1500" b="0" baseline="-25000" dirty="0" smtClean="0">
                <a:solidFill>
                  <a:schemeClr val="accent2"/>
                </a:solidFill>
              </a:rPr>
              <a:t>0</a:t>
            </a:r>
            <a:r>
              <a:rPr lang="hu-HU" sz="1500" b="0" dirty="0" smtClean="0">
                <a:solidFill>
                  <a:schemeClr val="accent2"/>
                </a:solidFill>
              </a:rPr>
              <a:t>) </a:t>
            </a:r>
            <a:r>
              <a:rPr lang="en-US" sz="1500" b="0" dirty="0" smtClean="0">
                <a:solidFill>
                  <a:schemeClr val="accent2"/>
                </a:solidFill>
              </a:rPr>
              <a:t>before and after the laboratory </a:t>
            </a:r>
            <a:endParaRPr lang="hu-HU" sz="1500" b="0"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Calibrate to the </a:t>
            </a:r>
            <a:r>
              <a:rPr lang="hu-HU" sz="1500" b="0" dirty="0" err="1" smtClean="0">
                <a:solidFill>
                  <a:schemeClr val="accent2"/>
                </a:solidFill>
              </a:rPr>
              <a:t>Betz</a:t>
            </a:r>
            <a:r>
              <a:rPr lang="hu-HU" sz="1500" b="0" dirty="0" smtClean="0">
                <a:solidFill>
                  <a:schemeClr val="accent2"/>
                </a:solidFill>
              </a:rPr>
              <a:t> </a:t>
            </a:r>
            <a:r>
              <a:rPr lang="en-US" sz="1500" b="0" dirty="0" smtClean="0">
                <a:solidFill>
                  <a:schemeClr val="accent2"/>
                </a:solidFill>
              </a:rPr>
              <a:t>micro manometer</a:t>
            </a:r>
            <a:endParaRPr lang="hu-HU" sz="1500" b="0"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You can ask questions from any of the laboratory instructors at the laboratory session, but it is advised to ask from the one leading your measurement</a:t>
            </a:r>
            <a:endParaRPr lang="hu-HU" sz="1500" b="0"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Check the list of supplies in your measurements box. The box will be opened and closed by the laboratory instructor. The laboratory instructor will provide manometers, and will replace those which need</a:t>
            </a:r>
            <a:r>
              <a:rPr lang="hu-HU" sz="1500" b="0" dirty="0" smtClean="0">
                <a:solidFill>
                  <a:schemeClr val="accent2"/>
                </a:solidFill>
              </a:rPr>
              <a:t>s</a:t>
            </a:r>
            <a:r>
              <a:rPr lang="en-US" sz="1500" b="0" dirty="0" smtClean="0">
                <a:solidFill>
                  <a:schemeClr val="accent2"/>
                </a:solidFill>
              </a:rPr>
              <a:t> to be charged. Do not connect digital manometers to chargers!</a:t>
            </a:r>
            <a:endParaRPr lang="hu-HU" sz="1500" b="0" dirty="0">
              <a:solidFill>
                <a:schemeClr val="accent2"/>
              </a:solidFill>
            </a:endParaRPr>
          </a:p>
          <a:p>
            <a:pPr marL="0" indent="0" eaLnBrk="1" hangingPunct="1">
              <a:spcBef>
                <a:spcPct val="50000"/>
              </a:spcBef>
              <a:defRPr/>
            </a:pPr>
            <a:r>
              <a:rPr lang="hu-HU" sz="1500" b="0" u="sng" dirty="0" smtClean="0">
                <a:solidFill>
                  <a:schemeClr val="accent2"/>
                </a:solidFill>
              </a:rPr>
              <a:t>After the measurement</a:t>
            </a:r>
            <a:endParaRPr lang="hu-HU" sz="1500" b="0" u="sng"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Consultations can be made with the appropriate instructor during consultation hours</a:t>
            </a:r>
            <a:r>
              <a:rPr lang="hu-HU" sz="1500" b="0" dirty="0" smtClean="0">
                <a:solidFill>
                  <a:schemeClr val="accent2"/>
                </a:solidFill>
              </a:rPr>
              <a:t>. </a:t>
            </a:r>
            <a:endParaRPr lang="hu-HU" sz="1500" b="0"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Calculation results </a:t>
            </a:r>
            <a:r>
              <a:rPr lang="hu-HU" sz="1500" b="0" dirty="0" smtClean="0">
                <a:solidFill>
                  <a:schemeClr val="accent2"/>
                </a:solidFill>
              </a:rPr>
              <a:t>have</a:t>
            </a:r>
            <a:r>
              <a:rPr lang="en-US" sz="1500" b="0" dirty="0" smtClean="0">
                <a:solidFill>
                  <a:schemeClr val="accent2"/>
                </a:solidFill>
              </a:rPr>
              <a:t> to be checked www.ara.bme.hu/lab</a:t>
            </a:r>
            <a:endParaRPr lang="hu-HU" sz="1500" b="0" dirty="0">
              <a:solidFill>
                <a:schemeClr val="accent2"/>
              </a:solidFill>
            </a:endParaRPr>
          </a:p>
          <a:p>
            <a:pPr eaLnBrk="1" hangingPunct="1">
              <a:spcBef>
                <a:spcPct val="50000"/>
              </a:spcBef>
              <a:buFont typeface="Arial" charset="0"/>
              <a:buChar char="•"/>
              <a:defRPr/>
            </a:pPr>
            <a:r>
              <a:rPr lang="en-US" sz="1500" b="0" dirty="0" smtClean="0">
                <a:solidFill>
                  <a:schemeClr val="accent2"/>
                </a:solidFill>
              </a:rPr>
              <a:t>Once calculations are correct and the report is complete, submit the report: www</a:t>
            </a:r>
            <a:r>
              <a:rPr lang="hu-HU" sz="1500" b="0" dirty="0" smtClean="0">
                <a:solidFill>
                  <a:schemeClr val="accent2"/>
                </a:solidFill>
              </a:rPr>
              <a:t>.edu.gpk.</a:t>
            </a:r>
            <a:r>
              <a:rPr lang="en-US" sz="1500" b="0" dirty="0" smtClean="0">
                <a:solidFill>
                  <a:schemeClr val="accent2"/>
                </a:solidFill>
              </a:rPr>
              <a:t>bme.hu (</a:t>
            </a:r>
            <a:r>
              <a:rPr lang="en-US" sz="1500" b="0" dirty="0" err="1" smtClean="0">
                <a:solidFill>
                  <a:schemeClr val="accent2"/>
                </a:solidFill>
              </a:rPr>
              <a:t>pdf+xls</a:t>
            </a:r>
            <a:r>
              <a:rPr lang="en-US" sz="1500" b="0" dirty="0" smtClean="0">
                <a:solidFill>
                  <a:schemeClr val="accent2"/>
                </a:solidFill>
              </a:rPr>
              <a:t>)</a:t>
            </a:r>
            <a:r>
              <a:rPr lang="hu-HU" sz="1500" b="0" dirty="0" smtClean="0">
                <a:solidFill>
                  <a:schemeClr val="accent2"/>
                </a:solidFill>
              </a:rPr>
              <a:t> </a:t>
            </a:r>
            <a:endParaRPr lang="hu-HU" sz="1500" b="0" dirty="0">
              <a:solidFill>
                <a:schemeClr val="accent2"/>
              </a:solidFill>
            </a:endParaRPr>
          </a:p>
          <a:p>
            <a:pPr lvl="1">
              <a:spcBef>
                <a:spcPts val="1125"/>
              </a:spcBef>
              <a:buClr>
                <a:srgbClr val="333399"/>
              </a:buClr>
              <a:buFont typeface="Arial" charset="0"/>
              <a:buChar char="•"/>
            </a:pPr>
            <a:r>
              <a:rPr lang="hu-HU" sz="1500" b="0" dirty="0" smtClean="0">
                <a:solidFill>
                  <a:schemeClr val="accent2"/>
                </a:solidFill>
              </a:rPr>
              <a:t>zip </a:t>
            </a:r>
            <a:r>
              <a:rPr lang="en-US" sz="1500" b="0" dirty="0" smtClean="0">
                <a:solidFill>
                  <a:schemeClr val="accent2"/>
                </a:solidFill>
              </a:rPr>
              <a:t>name </a:t>
            </a:r>
            <a:r>
              <a:rPr lang="hu-HU" sz="1500" b="0" dirty="0" smtClean="0">
                <a:solidFill>
                  <a:schemeClr val="accent2"/>
                </a:solidFill>
              </a:rPr>
              <a:t>= </a:t>
            </a:r>
            <a:r>
              <a:rPr lang="hu-HU" sz="1400" b="0" dirty="0">
                <a:solidFill>
                  <a:srgbClr val="002060"/>
                </a:solidFill>
              </a:rPr>
              <a:t>Lastname1_neptun1_lastname2_neptun2_lastname3_neptun3_Mx_deadline.zip</a:t>
            </a:r>
          </a:p>
          <a:p>
            <a:pPr eaLnBrk="1" hangingPunct="1">
              <a:spcBef>
                <a:spcPct val="50000"/>
              </a:spcBef>
              <a:buFont typeface="Arial" charset="0"/>
              <a:buChar char="•"/>
              <a:defRPr/>
            </a:pPr>
            <a:endParaRPr lang="en-US" sz="1500" b="0" dirty="0">
              <a:solidFill>
                <a:schemeClr val="accent2"/>
              </a:solidFill>
            </a:endParaRPr>
          </a:p>
          <a:p>
            <a:pPr marL="7937" indent="0">
              <a:spcBef>
                <a:spcPts val="1125"/>
              </a:spcBef>
              <a:buClrTx/>
            </a:pPr>
            <a:endParaRPr lang="en-US" sz="1600" b="0" dirty="0">
              <a:solidFill>
                <a:srgbClr val="333399"/>
              </a:solidFill>
            </a:endParaRPr>
          </a:p>
        </p:txBody>
      </p:sp>
    </p:spTree>
    <p:extLst>
      <p:ext uri="{BB962C8B-B14F-4D97-AF65-F5344CB8AC3E}">
        <p14:creationId xmlns:p14="http://schemas.microsoft.com/office/powerpoint/2010/main" val="407001764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827088" cy="6858000"/>
            <a:chOff x="0" y="0"/>
            <a:chExt cx="521" cy="4320"/>
          </a:xfrm>
        </p:grpSpPr>
        <p:sp>
          <p:nvSpPr>
            <p:cNvPr id="16407" name="Rectangle 3"/>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16408"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pic>
          <p:nvPicPr>
            <p:cNvPr id="16409" name="Picture 5"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9"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333399"/>
                </a:solidFill>
                <a:latin typeface="Bookman Old Style" pitchFamily="18" charset="0"/>
                <a:ea typeface="Droid Sans Fallback" charset="0"/>
                <a:cs typeface="Droid Sans Fallback" charset="0"/>
              </a:rPr>
              <a:t>Determining the uncertainty of the results</a:t>
            </a:r>
            <a:r>
              <a:rPr lang="hu-HU" sz="1800" dirty="0">
                <a:solidFill>
                  <a:srgbClr val="333399"/>
                </a:solidFill>
                <a:latin typeface="Bookman Old Style" pitchFamily="18" charset="0"/>
                <a:ea typeface="Droid Sans Fallback" charset="0"/>
                <a:cs typeface="Droid Sans Fallback" charset="0"/>
              </a:rPr>
              <a:t> (</a:t>
            </a:r>
            <a:r>
              <a:rPr lang="en-US" sz="1800" dirty="0">
                <a:solidFill>
                  <a:srgbClr val="333399"/>
                </a:solidFill>
                <a:latin typeface="Bookman Old Style" pitchFamily="18" charset="0"/>
                <a:ea typeface="Droid Sans Fallback" charset="0"/>
                <a:cs typeface="Droid Sans Fallback" charset="0"/>
              </a:rPr>
              <a:t>error calculation</a:t>
            </a:r>
            <a:r>
              <a:rPr lang="hu-HU" sz="1800" dirty="0">
                <a:solidFill>
                  <a:srgbClr val="333399"/>
                </a:solidFill>
                <a:latin typeface="Bookman Old Style" pitchFamily="18" charset="0"/>
                <a:ea typeface="Droid Sans Fallback" charset="0"/>
                <a:cs typeface="Droid Sans Fallback" charset="0"/>
              </a:rPr>
              <a:t>) I.</a:t>
            </a:r>
          </a:p>
        </p:txBody>
      </p:sp>
      <p:sp>
        <p:nvSpPr>
          <p:cNvPr id="16390"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Rectangle 42"/>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5" name="Rectangle 4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6" name="Rectangle 48"/>
          <p:cNvSpPr>
            <a:spLocks noChangeArrowheads="1"/>
          </p:cNvSpPr>
          <p:nvPr/>
        </p:nvSpPr>
        <p:spPr bwMode="auto">
          <a:xfrm>
            <a:off x="827088" y="908050"/>
            <a:ext cx="795655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285750" indent="-285750" eaLnBrk="1" hangingPunct="1">
              <a:spcBef>
                <a:spcPct val="0"/>
              </a:spcBef>
              <a:buFontTx/>
              <a:buChar char="-"/>
            </a:pPr>
            <a:r>
              <a:rPr lang="en-US" altLang="hu-HU" sz="1800" dirty="0" smtClean="0">
                <a:solidFill>
                  <a:schemeClr val="accent2"/>
                </a:solidFill>
                <a:latin typeface="+mn-lt"/>
              </a:rPr>
              <a:t>Absolute error </a:t>
            </a:r>
            <a:r>
              <a:rPr lang="en-US" altLang="hu-HU" sz="1800" b="0" dirty="0" smtClean="0">
                <a:solidFill>
                  <a:schemeClr val="accent2"/>
                </a:solidFill>
                <a:latin typeface="+mn-lt"/>
              </a:rPr>
              <a:t>(measurement uncertainty): the region where the measurement data is </a:t>
            </a:r>
            <a:r>
              <a:rPr lang="hu-HU" altLang="hu-HU" sz="1800" b="0" dirty="0" smtClean="0">
                <a:solidFill>
                  <a:schemeClr val="accent2"/>
                </a:solidFill>
                <a:latin typeface="+mn-lt"/>
              </a:rPr>
              <a:t>located with 95% confidence </a:t>
            </a:r>
            <a:endParaRPr lang="en-US" altLang="hu-HU" sz="1800" b="0" dirty="0" smtClean="0">
              <a:solidFill>
                <a:schemeClr val="accent2"/>
              </a:solidFill>
              <a:latin typeface="+mn-lt"/>
            </a:endParaRPr>
          </a:p>
          <a:p>
            <a:pPr marL="285750" indent="-285750" eaLnBrk="1" hangingPunct="1">
              <a:spcBef>
                <a:spcPct val="0"/>
              </a:spcBef>
              <a:buFontTx/>
              <a:buChar char="-"/>
            </a:pPr>
            <a:r>
              <a:rPr lang="en-US" altLang="hu-HU" sz="1800" b="0" dirty="0" smtClean="0">
                <a:solidFill>
                  <a:schemeClr val="accent2"/>
                </a:solidFill>
                <a:latin typeface="+mn-lt"/>
              </a:rPr>
              <a:t>Notation if the measured data is  </a:t>
            </a:r>
            <a:r>
              <a:rPr lang="en-US" altLang="hu-HU" sz="1800" b="0" i="1" dirty="0" smtClean="0">
                <a:solidFill>
                  <a:schemeClr val="accent2"/>
                </a:solidFill>
                <a:latin typeface="Times New Roman" panose="02020603050405020304" pitchFamily="18" charset="0"/>
                <a:cs typeface="Times New Roman" panose="02020603050405020304" pitchFamily="18" charset="0"/>
              </a:rPr>
              <a:t>X</a:t>
            </a:r>
            <a:r>
              <a:rPr lang="en-US" altLang="hu-HU" sz="1800" b="0" i="1" dirty="0" smtClean="0">
                <a:solidFill>
                  <a:schemeClr val="accent2"/>
                </a:solidFill>
                <a:latin typeface="+mn-lt"/>
              </a:rPr>
              <a:t>:</a:t>
            </a:r>
          </a:p>
          <a:p>
            <a:pPr marL="285750" indent="-285750" eaLnBrk="1" hangingPunct="1">
              <a:spcBef>
                <a:spcPct val="0"/>
              </a:spcBef>
              <a:buFontTx/>
              <a:buChar char="-"/>
            </a:pPr>
            <a:r>
              <a:rPr lang="en-US" altLang="hu-HU" sz="1800" b="0" dirty="0" smtClean="0">
                <a:solidFill>
                  <a:schemeClr val="accent2"/>
                </a:solidFill>
                <a:latin typeface="+mn-lt"/>
              </a:rPr>
              <a:t>The </a:t>
            </a:r>
            <a:r>
              <a:rPr lang="en-US" altLang="hu-HU" sz="1800" dirty="0" smtClean="0">
                <a:solidFill>
                  <a:schemeClr val="accent2"/>
                </a:solidFill>
                <a:latin typeface="+mn-lt"/>
              </a:rPr>
              <a:t>correct specification of the measurement data</a:t>
            </a:r>
            <a:r>
              <a:rPr lang="en-US" altLang="hu-HU" sz="1800" b="0" dirty="0" smtClean="0">
                <a:solidFill>
                  <a:schemeClr val="accent2"/>
                </a:solidFill>
                <a:latin typeface="+mn-lt"/>
              </a:rPr>
              <a:t> in this case:</a:t>
            </a:r>
          </a:p>
          <a:p>
            <a:pPr marL="285750" indent="-285750" eaLnBrk="1" hangingPunct="1">
              <a:spcBef>
                <a:spcPct val="0"/>
              </a:spcBef>
              <a:buFontTx/>
              <a:buChar char="-"/>
            </a:pPr>
            <a:r>
              <a:rPr lang="en-US" altLang="hu-HU" sz="1800" dirty="0" smtClean="0">
                <a:solidFill>
                  <a:schemeClr val="accent2"/>
                </a:solidFill>
                <a:latin typeface="+mn-lt"/>
              </a:rPr>
              <a:t>Relative error:</a:t>
            </a:r>
          </a:p>
          <a:p>
            <a:pPr marL="285750" indent="-285750" eaLnBrk="1" hangingPunct="1">
              <a:spcBef>
                <a:spcPct val="0"/>
              </a:spcBef>
              <a:buFontTx/>
              <a:buChar char="-"/>
            </a:pPr>
            <a:r>
              <a:rPr lang="en-US" altLang="hu-HU" sz="1800" b="0" dirty="0" smtClean="0">
                <a:solidFill>
                  <a:schemeClr val="accent2"/>
                </a:solidFill>
                <a:latin typeface="+mn-lt"/>
              </a:rPr>
              <a:t>In case of a </a:t>
            </a:r>
            <a:r>
              <a:rPr lang="en-US" altLang="hu-HU" sz="1800" dirty="0" smtClean="0">
                <a:solidFill>
                  <a:schemeClr val="accent2"/>
                </a:solidFill>
                <a:latin typeface="+mn-lt"/>
              </a:rPr>
              <a:t>calculated quantity </a:t>
            </a:r>
            <a:r>
              <a:rPr lang="en-US" altLang="hu-HU" sz="1800" dirty="0" smtClean="0">
                <a:solidFill>
                  <a:schemeClr val="accent2"/>
                </a:solidFill>
              </a:rPr>
              <a:t>(</a:t>
            </a:r>
            <a:r>
              <a:rPr lang="en-US" altLang="hu-HU" sz="1800" i="1" dirty="0" smtClean="0">
                <a:solidFill>
                  <a:schemeClr val="accent2"/>
                </a:solidFill>
                <a:latin typeface="Times New Roman" panose="02020603050405020304" pitchFamily="18" charset="0"/>
                <a:cs typeface="Times New Roman" panose="02020603050405020304" pitchFamily="18" charset="0"/>
              </a:rPr>
              <a:t>R</a:t>
            </a:r>
            <a:r>
              <a:rPr lang="en-US" altLang="hu-HU" sz="1800" dirty="0" smtClean="0">
                <a:solidFill>
                  <a:schemeClr val="accent2"/>
                </a:solidFill>
              </a:rPr>
              <a:t>)</a:t>
            </a:r>
            <a:r>
              <a:rPr lang="en-US" altLang="hu-HU" sz="1800" b="0" dirty="0" smtClean="0">
                <a:solidFill>
                  <a:schemeClr val="accent2"/>
                </a:solidFill>
              </a:rPr>
              <a:t> </a:t>
            </a:r>
            <a:r>
              <a:rPr lang="en-US" altLang="hu-HU" sz="1800" b="0" dirty="0" smtClean="0">
                <a:solidFill>
                  <a:schemeClr val="accent2"/>
                </a:solidFill>
                <a:latin typeface="+mn-lt"/>
              </a:rPr>
              <a:t>the error propagates, and the following equation is used: </a:t>
            </a:r>
          </a:p>
          <a:p>
            <a:pPr marL="285750" indent="-285750" eaLnBrk="1" hangingPunct="1">
              <a:spcBef>
                <a:spcPct val="0"/>
              </a:spcBef>
              <a:buFontTx/>
              <a:buChar char="-"/>
            </a:pPr>
            <a:endParaRPr lang="en-US" altLang="hu-HU" sz="1800" b="0" dirty="0" smtClean="0">
              <a:solidFill>
                <a:schemeClr val="accent2"/>
              </a:solidFill>
              <a:latin typeface="+mn-lt"/>
            </a:endParaRPr>
          </a:p>
          <a:p>
            <a:pPr marL="285750" indent="-285750" eaLnBrk="1" hangingPunct="1">
              <a:spcBef>
                <a:spcPct val="0"/>
              </a:spcBef>
              <a:buFontTx/>
              <a:buChar char="-"/>
            </a:pPr>
            <a:endParaRPr lang="en-US" altLang="hu-HU" sz="1800" b="0" dirty="0" smtClean="0">
              <a:solidFill>
                <a:schemeClr val="accent2"/>
              </a:solidFill>
              <a:latin typeface="+mn-lt"/>
            </a:endParaRPr>
          </a:p>
          <a:p>
            <a:pPr marL="285750" indent="-285750" eaLnBrk="1" hangingPunct="1">
              <a:spcBef>
                <a:spcPct val="0"/>
              </a:spcBef>
              <a:buFontTx/>
              <a:buChar char="-"/>
            </a:pPr>
            <a:endParaRPr lang="en-US" altLang="hu-HU" sz="1800" b="0" dirty="0" smtClean="0">
              <a:solidFill>
                <a:schemeClr val="accent2"/>
              </a:solidFill>
              <a:latin typeface="+mn-lt"/>
            </a:endParaRPr>
          </a:p>
          <a:p>
            <a:pPr marL="285750" indent="-285750" eaLnBrk="1" hangingPunct="1">
              <a:spcBef>
                <a:spcPct val="0"/>
              </a:spcBef>
              <a:buFontTx/>
              <a:buChar char="-"/>
            </a:pPr>
            <a:endParaRPr lang="en-US" altLang="hu-HU" sz="1800" b="0" dirty="0" smtClean="0">
              <a:solidFill>
                <a:schemeClr val="accent2"/>
              </a:solidFill>
              <a:latin typeface="+mn-lt"/>
            </a:endParaRPr>
          </a:p>
          <a:p>
            <a:pPr marL="285750" indent="-285750" eaLnBrk="1" hangingPunct="1">
              <a:spcBef>
                <a:spcPct val="0"/>
              </a:spcBef>
              <a:buFontTx/>
              <a:buChar char="-"/>
            </a:pPr>
            <a:endParaRPr lang="en-US" altLang="hu-HU" sz="1800" b="0" dirty="0" smtClean="0">
              <a:solidFill>
                <a:schemeClr val="accent2"/>
              </a:solidFill>
              <a:latin typeface="+mn-lt"/>
            </a:endParaRPr>
          </a:p>
        </p:txBody>
      </p:sp>
      <p:sp>
        <p:nvSpPr>
          <p:cNvPr id="16398" name="Rectangle 51"/>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400" name="Rectangle 60"/>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graphicFrame>
        <p:nvGraphicFramePr>
          <p:cNvPr id="2" name="Objektum 1"/>
          <p:cNvGraphicFramePr>
            <a:graphicFrameLocks noChangeAspect="1"/>
          </p:cNvGraphicFramePr>
          <p:nvPr>
            <p:extLst>
              <p:ext uri="{D42A27DB-BD31-4B8C-83A1-F6EECF244321}">
                <p14:modId xmlns:p14="http://schemas.microsoft.com/office/powerpoint/2010/main" val="3735231523"/>
              </p:ext>
            </p:extLst>
          </p:nvPr>
        </p:nvGraphicFramePr>
        <p:xfrm>
          <a:off x="4896036" y="1461010"/>
          <a:ext cx="396044" cy="368583"/>
        </p:xfrm>
        <a:graphic>
          <a:graphicData uri="http://schemas.openxmlformats.org/presentationml/2006/ole">
            <mc:AlternateContent xmlns:mc="http://schemas.openxmlformats.org/markup-compatibility/2006">
              <mc:Choice xmlns:v="urn:schemas-microsoft-com:vml" Requires="v">
                <p:oleObj spid="_x0000_s35066" name="Equation" r:id="rId6" imgW="228600" imgH="177480" progId="Equation.3">
                  <p:embed/>
                </p:oleObj>
              </mc:Choice>
              <mc:Fallback>
                <p:oleObj name="Equation" r:id="rId6" imgW="228600" imgH="177480" progId="Equation.3">
                  <p:embed/>
                  <p:pic>
                    <p:nvPicPr>
                      <p:cNvPr id="0" name=""/>
                      <p:cNvPicPr/>
                      <p:nvPr/>
                    </p:nvPicPr>
                    <p:blipFill>
                      <a:blip r:embed="rId7"/>
                      <a:stretch>
                        <a:fillRect/>
                      </a:stretch>
                    </p:blipFill>
                    <p:spPr>
                      <a:xfrm>
                        <a:off x="4896036" y="1461010"/>
                        <a:ext cx="396044" cy="368583"/>
                      </a:xfrm>
                      <a:prstGeom prst="rect">
                        <a:avLst/>
                      </a:prstGeom>
                    </p:spPr>
                  </p:pic>
                </p:oleObj>
              </mc:Fallback>
            </mc:AlternateContent>
          </a:graphicData>
        </a:graphic>
      </p:graphicFrame>
      <p:graphicFrame>
        <p:nvGraphicFramePr>
          <p:cNvPr id="26" name="Objektum 25"/>
          <p:cNvGraphicFramePr>
            <a:graphicFrameLocks noChangeAspect="1"/>
          </p:cNvGraphicFramePr>
          <p:nvPr>
            <p:extLst>
              <p:ext uri="{D42A27DB-BD31-4B8C-83A1-F6EECF244321}">
                <p14:modId xmlns:p14="http://schemas.microsoft.com/office/powerpoint/2010/main" val="1678061303"/>
              </p:ext>
            </p:extLst>
          </p:nvPr>
        </p:nvGraphicFramePr>
        <p:xfrm>
          <a:off x="7964809" y="1750953"/>
          <a:ext cx="855663" cy="368300"/>
        </p:xfrm>
        <a:graphic>
          <a:graphicData uri="http://schemas.openxmlformats.org/presentationml/2006/ole">
            <mc:AlternateContent xmlns:mc="http://schemas.openxmlformats.org/markup-compatibility/2006">
              <mc:Choice xmlns:v="urn:schemas-microsoft-com:vml" Requires="v">
                <p:oleObj spid="_x0000_s35067" name="Equation" r:id="rId8" imgW="495000" imgH="177480" progId="Equation.3">
                  <p:embed/>
                </p:oleObj>
              </mc:Choice>
              <mc:Fallback>
                <p:oleObj name="Equation" r:id="rId8" imgW="495000" imgH="177480" progId="Equation.3">
                  <p:embed/>
                  <p:pic>
                    <p:nvPicPr>
                      <p:cNvPr id="0" name=""/>
                      <p:cNvPicPr/>
                      <p:nvPr/>
                    </p:nvPicPr>
                    <p:blipFill>
                      <a:blip r:embed="rId9"/>
                      <a:stretch>
                        <a:fillRect/>
                      </a:stretch>
                    </p:blipFill>
                    <p:spPr>
                      <a:xfrm>
                        <a:off x="7964809" y="1750953"/>
                        <a:ext cx="855663" cy="368300"/>
                      </a:xfrm>
                      <a:prstGeom prst="rect">
                        <a:avLst/>
                      </a:prstGeom>
                    </p:spPr>
                  </p:pic>
                </p:oleObj>
              </mc:Fallback>
            </mc:AlternateContent>
          </a:graphicData>
        </a:graphic>
      </p:graphicFrame>
      <p:graphicFrame>
        <p:nvGraphicFramePr>
          <p:cNvPr id="27" name="Objektum 26"/>
          <p:cNvGraphicFramePr>
            <a:graphicFrameLocks noChangeAspect="1"/>
          </p:cNvGraphicFramePr>
          <p:nvPr>
            <p:extLst>
              <p:ext uri="{D42A27DB-BD31-4B8C-83A1-F6EECF244321}">
                <p14:modId xmlns:p14="http://schemas.microsoft.com/office/powerpoint/2010/main" val="2787001082"/>
              </p:ext>
            </p:extLst>
          </p:nvPr>
        </p:nvGraphicFramePr>
        <p:xfrm>
          <a:off x="2838400" y="1982131"/>
          <a:ext cx="725488" cy="447675"/>
        </p:xfrm>
        <a:graphic>
          <a:graphicData uri="http://schemas.openxmlformats.org/presentationml/2006/ole">
            <mc:AlternateContent xmlns:mc="http://schemas.openxmlformats.org/markup-compatibility/2006">
              <mc:Choice xmlns:v="urn:schemas-microsoft-com:vml" Requires="v">
                <p:oleObj spid="_x0000_s35068" name="Equation" r:id="rId10" imgW="419040" imgH="215640" progId="Equation.3">
                  <p:embed/>
                </p:oleObj>
              </mc:Choice>
              <mc:Fallback>
                <p:oleObj name="Equation" r:id="rId10" imgW="419040" imgH="215640" progId="Equation.3">
                  <p:embed/>
                  <p:pic>
                    <p:nvPicPr>
                      <p:cNvPr id="0" name=""/>
                      <p:cNvPicPr/>
                      <p:nvPr/>
                    </p:nvPicPr>
                    <p:blipFill>
                      <a:blip r:embed="rId11"/>
                      <a:stretch>
                        <a:fillRect/>
                      </a:stretch>
                    </p:blipFill>
                    <p:spPr>
                      <a:xfrm>
                        <a:off x="2838400" y="1982131"/>
                        <a:ext cx="725488" cy="447675"/>
                      </a:xfrm>
                      <a:prstGeom prst="rect">
                        <a:avLst/>
                      </a:prstGeom>
                    </p:spPr>
                  </p:pic>
                </p:oleObj>
              </mc:Fallback>
            </mc:AlternateContent>
          </a:graphicData>
        </a:graphic>
      </p:graphicFrame>
      <p:graphicFrame>
        <p:nvGraphicFramePr>
          <p:cNvPr id="28" name="Objektum 27"/>
          <p:cNvGraphicFramePr>
            <a:graphicFrameLocks noChangeAspect="1"/>
          </p:cNvGraphicFramePr>
          <p:nvPr>
            <p:extLst/>
          </p:nvPr>
        </p:nvGraphicFramePr>
        <p:xfrm>
          <a:off x="1199058" y="2982913"/>
          <a:ext cx="1803400" cy="1316038"/>
        </p:xfrm>
        <a:graphic>
          <a:graphicData uri="http://schemas.openxmlformats.org/presentationml/2006/ole">
            <mc:AlternateContent xmlns:mc="http://schemas.openxmlformats.org/markup-compatibility/2006">
              <mc:Choice xmlns:v="urn:schemas-microsoft-com:vml" Requires="v">
                <p:oleObj spid="_x0000_s35069" name="Equation" r:id="rId12" imgW="1041120" imgH="634680" progId="Equation.3">
                  <p:embed/>
                </p:oleObj>
              </mc:Choice>
              <mc:Fallback>
                <p:oleObj name="Equation" r:id="rId12" imgW="1041120" imgH="634680" progId="Equation.3">
                  <p:embed/>
                  <p:pic>
                    <p:nvPicPr>
                      <p:cNvPr id="0" name=""/>
                      <p:cNvPicPr/>
                      <p:nvPr/>
                    </p:nvPicPr>
                    <p:blipFill>
                      <a:blip r:embed="rId13"/>
                      <a:stretch>
                        <a:fillRect/>
                      </a:stretch>
                    </p:blipFill>
                    <p:spPr>
                      <a:xfrm>
                        <a:off x="1199058" y="2982913"/>
                        <a:ext cx="1803400" cy="1316038"/>
                      </a:xfrm>
                      <a:prstGeom prst="rect">
                        <a:avLst/>
                      </a:prstGeom>
                    </p:spPr>
                  </p:pic>
                </p:oleObj>
              </mc:Fallback>
            </mc:AlternateContent>
          </a:graphicData>
        </a:graphic>
      </p:graphicFrame>
    </p:spTree>
    <p:extLst>
      <p:ext uri="{BB962C8B-B14F-4D97-AF65-F5344CB8AC3E}">
        <p14:creationId xmlns:p14="http://schemas.microsoft.com/office/powerpoint/2010/main" val="683041736"/>
      </p:ext>
    </p:extLst>
  </p:cSld>
  <p:clrMapOvr>
    <a:masterClrMapping/>
  </p:clrMapOvr>
  <p:transition advTm="198267"/>
  <p:timing>
    <p:tnLst>
      <p:par>
        <p:cTn id="1" dur="indefinite" restart="never" nodeType="tmRoot"/>
      </p:par>
    </p:tnLst>
  </p:timing>
  <p:extLst mod="1">
    <p:ext uri="{3A86A75C-4F4B-4683-9AE1-C65F6400EC91}">
      <p14:laserTraceLst xmlns:p14="http://schemas.microsoft.com/office/powerpoint/2010/main">
        <p14:tracePtLst>
          <p14:tracePt t="1147" x="2965450" y="914400"/>
          <p14:tracePt t="1432" x="2971800" y="914400"/>
          <p14:tracePt t="1449" x="2984500" y="914400"/>
          <p14:tracePt t="1466" x="2990850" y="914400"/>
          <p14:tracePt t="1478" x="2997200" y="908050"/>
          <p14:tracePt t="1493" x="3003550" y="901700"/>
          <p14:tracePt t="1510" x="3009900" y="895350"/>
          <p14:tracePt t="1527" x="3016250" y="889000"/>
          <p14:tracePt t="1560" x="3041650" y="876300"/>
          <p14:tracePt t="1593" x="3073400" y="863600"/>
          <p14:tracePt t="1610" x="3079750" y="863600"/>
          <p14:tracePt t="1627" x="3086100" y="863600"/>
          <p14:tracePt t="1644" x="3092450" y="863600"/>
          <p14:tracePt t="3225" x="3092450" y="857250"/>
          <p14:tracePt t="3929" x="3098800" y="857250"/>
          <p14:tracePt t="4112" x="3098800" y="850900"/>
          <p14:tracePt t="5392" x="3105150" y="850900"/>
          <p14:tracePt t="9026" x="3111500" y="850900"/>
          <p14:tracePt t="9033" x="3117850" y="850900"/>
          <p14:tracePt t="9075" x="3124200" y="850900"/>
          <p14:tracePt t="9133" x="3130550" y="844550"/>
          <p14:tracePt t="9337" x="3130550" y="838200"/>
          <p14:tracePt t="15394" x="3117850" y="838200"/>
          <p14:tracePt t="15402" x="3111500" y="838200"/>
          <p14:tracePt t="15411" x="3105150" y="838200"/>
          <p14:tracePt t="15428" x="3073400" y="838200"/>
          <p14:tracePt t="15444" x="3048000" y="844550"/>
          <p14:tracePt t="15461" x="3041650" y="844550"/>
          <p14:tracePt t="15604" x="3035300" y="844550"/>
          <p14:tracePt t="15619" x="3028950" y="844550"/>
          <p14:tracePt t="15627" x="3022600" y="844550"/>
          <p14:tracePt t="15644" x="2997200" y="844550"/>
          <p14:tracePt t="15661" x="2959100" y="844550"/>
          <p14:tracePt t="15677" x="2921000" y="850900"/>
          <p14:tracePt t="15694" x="2889250" y="857250"/>
          <p14:tracePt t="15711" x="2863850" y="857250"/>
          <p14:tracePt t="15714" x="2851150" y="857250"/>
          <p14:tracePt t="15727" x="2838450" y="857250"/>
          <p14:tracePt t="15745" x="2813050" y="857250"/>
          <p14:tracePt t="15762" x="2781300" y="863600"/>
          <p14:tracePt t="15778" x="2749550" y="863600"/>
          <p14:tracePt t="15795" x="2724150" y="869950"/>
          <p14:tracePt t="15811" x="2692400" y="869950"/>
          <p14:tracePt t="15829" x="2660650" y="876300"/>
          <p14:tracePt t="15844" x="2628900" y="882650"/>
          <p14:tracePt t="15862" x="2597150" y="882650"/>
          <p14:tracePt t="15877" x="2584450" y="882650"/>
          <p14:tracePt t="15895" x="2565400" y="882650"/>
          <p14:tracePt t="15911" x="2559050" y="882650"/>
          <p14:tracePt t="15928" x="2552700" y="889000"/>
          <p14:tracePt t="15946" x="2546350" y="889000"/>
          <p14:tracePt t="15971" x="2540000" y="889000"/>
          <p14:tracePt t="15980" x="2533650" y="895350"/>
          <p14:tracePt t="15996" x="2527300" y="895350"/>
          <p14:tracePt t="16011" x="2514600" y="895350"/>
          <p14:tracePt t="16027" x="2495550" y="895350"/>
          <p14:tracePt t="16044" x="2482850" y="901700"/>
          <p14:tracePt t="16061" x="2470150" y="901700"/>
          <p14:tracePt t="16078" x="2463800" y="901700"/>
          <p14:tracePt t="16156" x="2457450" y="901700"/>
          <p14:tracePt t="16253" x="2451100" y="901700"/>
          <p14:tracePt t="16260" x="2444750" y="901700"/>
          <p14:tracePt t="16278" x="2432050" y="908050"/>
          <p14:tracePt t="16295" x="2393950" y="908050"/>
          <p14:tracePt t="16312" x="2362200" y="914400"/>
          <p14:tracePt t="16328" x="2324100" y="914400"/>
          <p14:tracePt t="16332" x="2305050" y="914400"/>
          <p14:tracePt t="16349" x="2266950" y="914400"/>
          <p14:tracePt t="16354" x="2254250" y="914400"/>
          <p14:tracePt t="16364" x="2235200" y="914400"/>
          <p14:tracePt t="16378" x="2209800" y="920750"/>
          <p14:tracePt t="16394" x="2171700" y="920750"/>
          <p14:tracePt t="16412" x="2133600" y="920750"/>
          <p14:tracePt t="16427" x="2095500" y="920750"/>
          <p14:tracePt t="16444" x="2057400" y="920750"/>
          <p14:tracePt t="16461" x="2019300" y="920750"/>
          <p14:tracePt t="16478" x="1987550" y="920750"/>
          <p14:tracePt t="16494" x="1955800" y="920750"/>
          <p14:tracePt t="16511" x="1930400" y="920750"/>
          <p14:tracePt t="16527" x="1917700" y="920750"/>
          <p14:tracePt t="16544" x="1898650" y="920750"/>
          <p14:tracePt t="16546" x="1892300" y="920750"/>
          <p14:tracePt t="16560" x="1885950" y="920750"/>
          <p14:tracePt t="16578" x="1860550" y="920750"/>
          <p14:tracePt t="16594" x="1841500" y="920750"/>
          <p14:tracePt t="16611" x="1822450" y="920750"/>
          <p14:tracePt t="16627" x="1790700" y="920750"/>
          <p14:tracePt t="16644" x="1752600" y="927100"/>
          <p14:tracePt t="16660" x="1727200" y="927100"/>
          <p14:tracePt t="16677" x="1701800" y="927100"/>
          <p14:tracePt t="16694" x="1670050" y="927100"/>
          <p14:tracePt t="16710" x="1631950" y="933450"/>
          <p14:tracePt t="16727" x="1612900" y="933450"/>
          <p14:tracePt t="16743" x="1593850" y="933450"/>
          <p14:tracePt t="16760" x="1574800" y="939800"/>
          <p14:tracePt t="16777" x="1555750" y="939800"/>
          <p14:tracePt t="16777" x="1549400" y="939800"/>
          <p14:tracePt t="16793" x="1530350" y="939800"/>
          <p14:tracePt t="16810" x="1524000" y="939800"/>
          <p14:tracePt t="16826" x="1504950" y="946150"/>
          <p14:tracePt t="16843" x="1485900" y="952500"/>
          <p14:tracePt t="16860" x="1466850" y="958850"/>
          <p14:tracePt t="16876" x="1447800" y="965200"/>
          <p14:tracePt t="16893" x="1428750" y="971550"/>
          <p14:tracePt t="16910" x="1409700" y="977900"/>
          <p14:tracePt t="16926" x="1384300" y="977900"/>
          <p14:tracePt t="16943" x="1377950" y="984250"/>
          <p14:tracePt t="16960" x="1365250" y="990600"/>
          <p14:tracePt t="16976" x="1346200" y="996950"/>
          <p14:tracePt t="16978" x="1333500" y="1003300"/>
          <p14:tracePt t="16993" x="1314450" y="1009650"/>
          <p14:tracePt t="17010" x="1295400" y="1022350"/>
          <p14:tracePt t="17026" x="1276350" y="1028700"/>
          <p14:tracePt t="17043" x="1257300" y="1035050"/>
          <p14:tracePt t="17060" x="1238250" y="1047750"/>
          <p14:tracePt t="17076" x="1225550" y="1047750"/>
          <p14:tracePt t="17093" x="1212850" y="1060450"/>
          <p14:tracePt t="17110" x="1200150" y="1060450"/>
          <p14:tracePt t="17127" x="1193800" y="1066800"/>
          <p14:tracePt t="17162" x="1187450" y="1073150"/>
          <p14:tracePt t="17170" x="1187450" y="1079500"/>
          <p14:tracePt t="17177" x="1181100" y="1079500"/>
          <p14:tracePt t="17193" x="1174750" y="1085850"/>
          <p14:tracePt t="17211" x="1168400" y="1098550"/>
          <p14:tracePt t="17228" x="1155700" y="1111250"/>
          <p14:tracePt t="17244" x="1149350" y="1130300"/>
          <p14:tracePt t="17261" x="1136650" y="1143000"/>
          <p14:tracePt t="17277" x="1136650" y="1149350"/>
          <p14:tracePt t="17294" x="1136650" y="1162050"/>
          <p14:tracePt t="17311" x="1130300" y="1168400"/>
          <p14:tracePt t="17420" x="1130300" y="1174750"/>
          <p14:tracePt t="17443" x="1130300" y="1181100"/>
          <p14:tracePt t="17451" x="1130300" y="1187450"/>
          <p14:tracePt t="17466" x="1130300" y="1193800"/>
          <p14:tracePt t="17477" x="1130300" y="1200150"/>
          <p14:tracePt t="17494" x="1130300" y="1219200"/>
          <p14:tracePt t="17511" x="1143000" y="1231900"/>
          <p14:tracePt t="17527" x="1155700" y="1238250"/>
          <p14:tracePt t="17530" x="1155700" y="1244600"/>
          <p14:tracePt t="17544" x="1162050" y="1250950"/>
          <p14:tracePt t="17561" x="1168400" y="1257300"/>
          <p14:tracePt t="17578" x="1181100" y="1263650"/>
          <p14:tracePt t="17595" x="1193800" y="1263650"/>
          <p14:tracePt t="17611" x="1212850" y="1276350"/>
          <p14:tracePt t="17627" x="1225550" y="1276350"/>
          <p14:tracePt t="17644" x="1250950" y="1276350"/>
          <p14:tracePt t="17661" x="1276350" y="1276350"/>
          <p14:tracePt t="17679" x="1320800" y="1276350"/>
          <p14:tracePt t="17694" x="1365250" y="1276350"/>
          <p14:tracePt t="17711" x="1422400" y="1276350"/>
          <p14:tracePt t="17714" x="1460500" y="1276350"/>
          <p14:tracePt t="17728" x="1492250" y="1276350"/>
          <p14:tracePt t="17745" x="1555750" y="1276350"/>
          <p14:tracePt t="17747" x="1581150" y="1276350"/>
          <p14:tracePt t="17761" x="1631950" y="1276350"/>
          <p14:tracePt t="17779" x="1682750" y="1276350"/>
          <p14:tracePt t="17795" x="1752600" y="1276350"/>
          <p14:tracePt t="17812" x="1809750" y="1263650"/>
          <p14:tracePt t="17827" x="1873250" y="1257300"/>
          <p14:tracePt t="17844" x="1936750" y="1250950"/>
          <p14:tracePt t="17861" x="1993900" y="1250950"/>
          <p14:tracePt t="17877" x="2051050" y="1244600"/>
          <p14:tracePt t="17894" x="2101850" y="1244600"/>
          <p14:tracePt t="17912" x="2146300" y="1244600"/>
          <p14:tracePt t="17915" x="2171700" y="1244600"/>
          <p14:tracePt t="17928" x="2203450" y="1238250"/>
          <p14:tracePt t="17945" x="2260600" y="1238250"/>
          <p14:tracePt t="17948" x="2298700" y="1231900"/>
          <p14:tracePt t="17961" x="2330450" y="1225550"/>
          <p14:tracePt t="17978" x="2463800" y="1219200"/>
          <p14:tracePt t="17995" x="2546350" y="1212850"/>
          <p14:tracePt t="18011" x="2628900" y="1206500"/>
          <p14:tracePt t="18027" x="2692400" y="1206500"/>
          <p14:tracePt t="18044" x="2755900" y="1200150"/>
          <p14:tracePt t="18061" x="2806700" y="1200150"/>
          <p14:tracePt t="18078" x="2870200" y="1193800"/>
          <p14:tracePt t="18094" x="2914650" y="1193800"/>
          <p14:tracePt t="18111" x="2946400" y="1193800"/>
          <p14:tracePt t="18115" x="2959100" y="1193800"/>
          <p14:tracePt t="18128" x="2978150" y="1193800"/>
          <p14:tracePt t="18145" x="2990850" y="1193800"/>
          <p14:tracePt t="18148" x="3003550" y="1193800"/>
          <p14:tracePt t="18162" x="3022600" y="1187450"/>
          <p14:tracePt t="18181" x="3041650" y="1187450"/>
          <p14:tracePt t="18195" x="3073400" y="1187450"/>
          <p14:tracePt t="18211" x="3098800" y="1181100"/>
          <p14:tracePt t="18228" x="3124200" y="1174750"/>
          <p14:tracePt t="18244" x="3136900" y="1174750"/>
          <p14:tracePt t="18261" x="3149600" y="1174750"/>
          <p14:tracePt t="18277" x="3155950" y="1174750"/>
          <p14:tracePt t="18299" x="3162300" y="1168400"/>
          <p14:tracePt t="18326" x="3168650" y="1168400"/>
          <p14:tracePt t="18349" x="3168650" y="1162050"/>
          <p14:tracePt t="18366" x="3175000" y="1162050"/>
          <p14:tracePt t="18379" x="3181350" y="1162050"/>
          <p14:tracePt t="18411" x="3187700" y="1162050"/>
          <p14:tracePt t="18429" x="3194050" y="1162050"/>
          <p14:tracePt t="18443" x="3206750" y="1155700"/>
          <p14:tracePt t="18461" x="3213100" y="1155700"/>
          <p14:tracePt t="18483" x="3219450" y="1149350"/>
          <p14:tracePt t="18531" x="3225800" y="1143000"/>
          <p14:tracePt t="18612" x="3225800" y="1136650"/>
          <p14:tracePt t="18627" x="3225800" y="1130300"/>
          <p14:tracePt t="18636" x="3225800" y="1123950"/>
          <p14:tracePt t="18645" x="3225800" y="1117600"/>
          <p14:tracePt t="18661" x="3225800" y="1098550"/>
          <p14:tracePt t="18677" x="3206750" y="1073150"/>
          <p14:tracePt t="18694" x="3175000" y="1054100"/>
          <p14:tracePt t="18711" x="3136900" y="1028700"/>
          <p14:tracePt t="18727" x="3086100" y="1009650"/>
          <p14:tracePt t="18731" x="3054350" y="996950"/>
          <p14:tracePt t="18745" x="3028950" y="990600"/>
          <p14:tracePt t="18762" x="2965450" y="977900"/>
          <p14:tracePt t="18778" x="2908300" y="965200"/>
          <p14:tracePt t="18794" x="2863850" y="958850"/>
          <p14:tracePt t="18811" x="2806700" y="952500"/>
          <p14:tracePt t="18827" x="2749550" y="952500"/>
          <p14:tracePt t="18844" x="2692400" y="946150"/>
          <p14:tracePt t="18861" x="2641600" y="946150"/>
          <p14:tracePt t="18878" x="2590800" y="946150"/>
          <p14:tracePt t="18894" x="2527300" y="946150"/>
          <p14:tracePt t="18911" x="2451100" y="946150"/>
          <p14:tracePt t="18928" x="2381250" y="946150"/>
          <p14:tracePt t="18930" x="2349500" y="946150"/>
          <p14:tracePt t="18945" x="2311400" y="946150"/>
          <p14:tracePt t="18962" x="2203450" y="946150"/>
          <p14:tracePt t="18978" x="2139950" y="946150"/>
          <p14:tracePt t="18994" x="2101850" y="946150"/>
          <p14:tracePt t="19013" x="2063750" y="946150"/>
          <p14:tracePt t="19028" x="2032000" y="946150"/>
          <p14:tracePt t="19045" x="1993900" y="946150"/>
          <p14:tracePt t="19061" x="1949450" y="946150"/>
          <p14:tracePt t="19077" x="1911350" y="946150"/>
          <p14:tracePt t="19094" x="1854200" y="946150"/>
          <p14:tracePt t="19110" x="1803400" y="946150"/>
          <p14:tracePt t="19127" x="1733550" y="946150"/>
          <p14:tracePt t="19144" x="1644650" y="946150"/>
          <p14:tracePt t="19161" x="1562100" y="946150"/>
          <p14:tracePt t="19164" x="1517650" y="952500"/>
          <p14:tracePt t="19178" x="1441450" y="958850"/>
          <p14:tracePt t="19194" x="1371600" y="965200"/>
          <p14:tracePt t="19211" x="1320800" y="971550"/>
          <p14:tracePt t="19228" x="1289050" y="977900"/>
          <p14:tracePt t="19245" x="1270000" y="984250"/>
          <p14:tracePt t="19261" x="1250950" y="984250"/>
          <p14:tracePt t="19278" x="1231900" y="990600"/>
          <p14:tracePt t="19294" x="1219200" y="996950"/>
          <p14:tracePt t="19312" x="1193800" y="1003300"/>
          <p14:tracePt t="19314" x="1187450" y="1009650"/>
          <p14:tracePt t="19330" x="1168400" y="1016000"/>
          <p14:tracePt t="19347" x="1155700" y="1022350"/>
          <p14:tracePt t="19354" x="1149350" y="1028700"/>
          <p14:tracePt t="19367" x="1149350" y="1035050"/>
          <p14:tracePt t="19380" x="1143000" y="1041400"/>
          <p14:tracePt t="19403" x="1143000" y="1047750"/>
          <p14:tracePt t="19415" x="1136650" y="1047750"/>
          <p14:tracePt t="19428" x="1136650" y="1060450"/>
          <p14:tracePt t="19444" x="1136650" y="1066800"/>
          <p14:tracePt t="19468" x="1136650" y="1073150"/>
          <p14:tracePt t="19483" x="1136650" y="1079500"/>
          <p14:tracePt t="19493" x="1136650" y="1085850"/>
          <p14:tracePt t="19510" x="1136650" y="1092200"/>
          <p14:tracePt t="19527" x="1149350" y="1104900"/>
          <p14:tracePt t="19543" x="1168400" y="1123950"/>
          <p14:tracePt t="19560" x="1206500" y="1143000"/>
          <p14:tracePt t="19578" x="1270000" y="1155700"/>
          <p14:tracePt t="19595" x="1320800" y="1174750"/>
          <p14:tracePt t="19611" x="1371600" y="1174750"/>
          <p14:tracePt t="19629" x="1454150" y="1181100"/>
          <p14:tracePt t="19644" x="1524000" y="1181100"/>
          <p14:tracePt t="19662" x="1587500" y="1181100"/>
          <p14:tracePt t="19678" x="1676400" y="1181100"/>
          <p14:tracePt t="19694" x="1758950" y="1181100"/>
          <p14:tracePt t="19711" x="1854200" y="1181100"/>
          <p14:tracePt t="19729" x="1962150" y="1168400"/>
          <p14:tracePt t="19730" x="2012950" y="1162050"/>
          <p14:tracePt t="19745" x="2063750" y="1155700"/>
          <p14:tracePt t="19762" x="2184400" y="1143000"/>
          <p14:tracePt t="19778" x="2247900" y="1143000"/>
          <p14:tracePt t="19794" x="2279650" y="1136650"/>
          <p14:tracePt t="19812" x="2305050" y="1136650"/>
          <p14:tracePt t="19828" x="2330450" y="1136650"/>
          <p14:tracePt t="19844" x="2349500" y="1136650"/>
          <p14:tracePt t="19861" x="2374900" y="1136650"/>
          <p14:tracePt t="19878" x="2393950" y="1136650"/>
          <p14:tracePt t="19894" x="2419350" y="1136650"/>
          <p14:tracePt t="19911" x="2451100" y="1136650"/>
          <p14:tracePt t="19928" x="2489200" y="1136650"/>
          <p14:tracePt t="19931" x="2508250" y="1136650"/>
          <p14:tracePt t="19944" x="2527300" y="1136650"/>
          <p14:tracePt t="19961" x="2571750" y="1136650"/>
          <p14:tracePt t="19963" x="2590800" y="1136650"/>
          <p14:tracePt t="19978" x="2628900" y="1136650"/>
          <p14:tracePt t="19994" x="2667000" y="1136650"/>
          <p14:tracePt t="20011" x="2711450" y="1143000"/>
          <p14:tracePt t="20028" x="2781300" y="1143000"/>
          <p14:tracePt t="20044" x="2832100" y="1143000"/>
          <p14:tracePt t="20061" x="2863850" y="1143000"/>
          <p14:tracePt t="20077" x="2889250" y="1143000"/>
          <p14:tracePt t="20094" x="2901950" y="1143000"/>
          <p14:tracePt t="20111" x="2914650" y="1143000"/>
          <p14:tracePt t="20128" x="2921000" y="1143000"/>
          <p14:tracePt t="20130" x="2927350" y="1143000"/>
          <p14:tracePt t="20161" x="2933700" y="1143000"/>
          <p14:tracePt t="20309" x="2908300" y="1149350"/>
          <p14:tracePt t="20324" x="2825750" y="1149350"/>
          <p14:tracePt t="20339" x="2698750" y="1155700"/>
          <p14:tracePt t="20355" x="2565400" y="1155700"/>
          <p14:tracePt t="20376" x="2419350" y="1162050"/>
          <p14:tracePt t="20381" x="2349500" y="1162050"/>
          <p14:tracePt t="20407" x="2190750" y="1162050"/>
          <p14:tracePt t="20410" x="2139950" y="1168400"/>
          <p14:tracePt t="20427" x="2070100" y="1174750"/>
          <p14:tracePt t="20444" x="2025650" y="1174750"/>
          <p14:tracePt t="20461" x="1981200" y="1181100"/>
          <p14:tracePt t="20478" x="1949450" y="1181100"/>
          <p14:tracePt t="20494" x="1924050" y="1181100"/>
          <p14:tracePt t="20511" x="1898650" y="1187450"/>
          <p14:tracePt t="20515" x="1885950" y="1187450"/>
          <p14:tracePt t="20528" x="1873250" y="1187450"/>
          <p14:tracePt t="20544" x="1860550" y="1187450"/>
          <p14:tracePt t="20546" x="1847850" y="1187450"/>
          <p14:tracePt t="20997" x="1847850" y="1193800"/>
          <p14:tracePt t="21028" x="1854200" y="1193800"/>
          <p14:tracePt t="21037" x="1866900" y="1193800"/>
          <p14:tracePt t="21048" x="1885950" y="1193800"/>
          <p14:tracePt t="21061" x="1924050" y="1193800"/>
          <p14:tracePt t="21078" x="1955800" y="1193800"/>
          <p14:tracePt t="21111" x="1968500" y="1187450"/>
          <p14:tracePt t="21183" x="1981200" y="1187450"/>
          <p14:tracePt t="21228" x="1981200" y="1181100"/>
          <p14:tracePt t="21240" x="1987550" y="1181100"/>
          <p14:tracePt t="21249" x="1993900" y="1181100"/>
          <p14:tracePt t="21261" x="2025650" y="1162050"/>
          <p14:tracePt t="21278" x="2082800" y="1149350"/>
          <p14:tracePt t="21295" x="2171700" y="1123950"/>
          <p14:tracePt t="21311" x="2241550" y="1098550"/>
          <p14:tracePt t="21328" x="2311400" y="1085850"/>
          <p14:tracePt t="21330" x="2343150" y="1079500"/>
          <p14:tracePt t="21348" x="2393950" y="1066800"/>
          <p14:tracePt t="21355" x="2413000" y="1066800"/>
          <p14:tracePt t="21366" x="2432050" y="1060450"/>
          <p14:tracePt t="21378" x="2457450" y="1054100"/>
          <p14:tracePt t="21382" x="2495550" y="1047750"/>
          <p14:tracePt t="21401" x="2571750" y="1035050"/>
          <p14:tracePt t="21411" x="2654300" y="1022350"/>
          <p14:tracePt t="21428" x="2730500" y="1016000"/>
          <p14:tracePt t="21444" x="2787650" y="1016000"/>
          <p14:tracePt t="21461" x="2838450" y="1009650"/>
          <p14:tracePt t="21478" x="2901950" y="1009650"/>
          <p14:tracePt t="21494" x="2984500" y="1003300"/>
          <p14:tracePt t="21512" x="3067050" y="1003300"/>
          <p14:tracePt t="21515" x="3117850" y="1003300"/>
          <p14:tracePt t="21528" x="3162300" y="1003300"/>
          <p14:tracePt t="21547" x="3282950" y="1016000"/>
          <p14:tracePt t="21562" x="3321050" y="1028700"/>
          <p14:tracePt t="21579" x="3454400" y="1066800"/>
          <p14:tracePt t="21595" x="3517900" y="1092200"/>
          <p14:tracePt t="21611" x="3543300" y="1104900"/>
          <p14:tracePt t="21668" x="3549650" y="1111250"/>
          <p14:tracePt t="21683" x="3549650" y="1123950"/>
          <p14:tracePt t="21695" x="3536950" y="1136650"/>
          <p14:tracePt t="21711" x="3479800" y="1149350"/>
          <p14:tracePt t="21728" x="3384550" y="1162050"/>
          <p14:tracePt t="21744" x="3289300" y="1168400"/>
          <p14:tracePt t="21747" x="3244850" y="1168400"/>
          <p14:tracePt t="21761" x="3200400" y="1168400"/>
          <p14:tracePt t="21778" x="3098800" y="1143000"/>
          <p14:tracePt t="21780" x="3060700" y="1130300"/>
          <p14:tracePt t="21795" x="2997200" y="1104900"/>
          <p14:tracePt t="21811" x="2959100" y="1073150"/>
          <p14:tracePt t="21828" x="2940050" y="1047750"/>
          <p14:tracePt t="21844" x="2927350" y="1022350"/>
          <p14:tracePt t="21861" x="2914650" y="996950"/>
          <p14:tracePt t="21878" x="2914650" y="971550"/>
          <p14:tracePt t="21895" x="2914650" y="933450"/>
          <p14:tracePt t="21911" x="2927350" y="908050"/>
          <p14:tracePt t="21915" x="2940050" y="895350"/>
          <p14:tracePt t="21928" x="2952750" y="882650"/>
          <p14:tracePt t="21945" x="2978150" y="869950"/>
          <p14:tracePt t="21947" x="2997200" y="863600"/>
          <p14:tracePt t="21961" x="3016250" y="863600"/>
          <p14:tracePt t="21979" x="3067050" y="863600"/>
          <p14:tracePt t="21995" x="3098800" y="876300"/>
          <p14:tracePt t="22012" x="3130550" y="895350"/>
          <p14:tracePt t="22028" x="3175000" y="933450"/>
          <p14:tracePt t="22045" x="3206750" y="971550"/>
          <p14:tracePt t="22061" x="3257550" y="1022350"/>
          <p14:tracePt t="22078" x="3295650" y="1073150"/>
          <p14:tracePt t="22094" x="3314700" y="1098550"/>
          <p14:tracePt t="22111" x="3327400" y="1111250"/>
          <p14:tracePt t="22129" x="3327400" y="1117600"/>
          <p14:tracePt t="22144" x="3327400" y="1123950"/>
          <p14:tracePt t="22161" x="3327400" y="1130300"/>
          <p14:tracePt t="22180" x="3308350" y="1143000"/>
          <p14:tracePt t="22196" x="3276600" y="1149350"/>
          <p14:tracePt t="22211" x="3244850" y="1149350"/>
          <p14:tracePt t="22229" x="3232150" y="1149350"/>
          <p14:tracePt t="22294" x="3225800" y="1149350"/>
          <p14:tracePt t="22316" x="3244850" y="1149350"/>
          <p14:tracePt t="22333" x="3308350" y="1149350"/>
          <p14:tracePt t="22348" x="3416300" y="1149350"/>
          <p14:tracePt t="22371" x="3587750" y="1149350"/>
          <p14:tracePt t="22389" x="3714750" y="1149350"/>
          <p14:tracePt t="22400" x="3778250" y="1149350"/>
          <p14:tracePt t="22411" x="3879850" y="1149350"/>
          <p14:tracePt t="22428" x="3975100" y="1149350"/>
          <p14:tracePt t="22444" x="4076700" y="1149350"/>
          <p14:tracePt t="22461" x="4165600" y="1143000"/>
          <p14:tracePt t="22477" x="4254500" y="1136650"/>
          <p14:tracePt t="22494" x="4381500" y="1130300"/>
          <p14:tracePt t="22511" x="4514850" y="1123950"/>
          <p14:tracePt t="22527" x="4648200" y="1117600"/>
          <p14:tracePt t="22544" x="4775200" y="1117600"/>
          <p14:tracePt t="22560" x="4870450" y="1117600"/>
          <p14:tracePt t="22562" x="4895850" y="1117600"/>
          <p14:tracePt t="22577" x="4914900" y="1117600"/>
          <p14:tracePt t="22594" x="4946650" y="1117600"/>
          <p14:tracePt t="22594" x="4959350" y="1117600"/>
          <p14:tracePt t="22610" x="4972050" y="1117600"/>
          <p14:tracePt t="22628" x="4984750" y="1117600"/>
          <p14:tracePt t="22644" x="5003800" y="1117600"/>
          <p14:tracePt t="22661" x="5054600" y="1117600"/>
          <p14:tracePt t="22678" x="5105400" y="1123950"/>
          <p14:tracePt t="22694" x="5187950" y="1136650"/>
          <p14:tracePt t="22711" x="5283200" y="1149350"/>
          <p14:tracePt t="22728" x="5384800" y="1162050"/>
          <p14:tracePt t="22744" x="5480050" y="1174750"/>
          <p14:tracePt t="22761" x="5562600" y="1187450"/>
          <p14:tracePt t="22764" x="5594350" y="1193800"/>
          <p14:tracePt t="22777" x="5626100" y="1200150"/>
          <p14:tracePt t="22795" x="5645150" y="1200150"/>
          <p14:tracePt t="23220" x="5651500" y="1200150"/>
          <p14:tracePt t="23804" x="5651500" y="1206500"/>
          <p14:tracePt t="24212" x="5651500" y="1212850"/>
          <p14:tracePt t="24285" x="5651500" y="1219200"/>
          <p14:tracePt t="24300" x="5651500" y="1225550"/>
          <p14:tracePt t="24317" x="5651500" y="1231900"/>
          <p14:tracePt t="24344" x="5657850" y="1238250"/>
          <p14:tracePt t="24378" x="5664200" y="1244600"/>
          <p14:tracePt t="24404" x="5670550" y="1244600"/>
          <p14:tracePt t="24413" x="5676900" y="1244600"/>
          <p14:tracePt t="24428" x="5683250" y="1250950"/>
          <p14:tracePt t="24445" x="5695950" y="1250950"/>
          <p14:tracePt t="24461" x="5721350" y="1250950"/>
          <p14:tracePt t="24478" x="5734050" y="1250950"/>
          <p14:tracePt t="24494" x="5740400" y="1250950"/>
          <p14:tracePt t="24511" x="5746750" y="1250950"/>
          <p14:tracePt t="24528" x="5759450" y="1250950"/>
          <p14:tracePt t="24545" x="5765800" y="1250950"/>
          <p14:tracePt t="24548" x="5772150" y="1250950"/>
          <p14:tracePt t="24565" x="5784850" y="1250950"/>
          <p14:tracePt t="24578" x="5791200" y="1250950"/>
          <p14:tracePt t="24596" x="5816600" y="1250950"/>
          <p14:tracePt t="24612" x="5835650" y="1244600"/>
          <p14:tracePt t="24630" x="5867400" y="1244600"/>
          <p14:tracePt t="24645" x="5899150" y="1244600"/>
          <p14:tracePt t="24661" x="5937250" y="1238250"/>
          <p14:tracePt t="24678" x="5975350" y="1238250"/>
          <p14:tracePt t="24695" x="6019800" y="1238250"/>
          <p14:tracePt t="24711" x="6089650" y="1238250"/>
          <p14:tracePt t="24730" x="6165850" y="1238250"/>
          <p14:tracePt t="24731" x="6197600" y="1238250"/>
          <p14:tracePt t="24744" x="6235700" y="1238250"/>
          <p14:tracePt t="24761" x="6330950" y="1231900"/>
          <p14:tracePt t="24778" x="6413500" y="1231900"/>
          <p14:tracePt t="24795" x="6559550" y="1225550"/>
          <p14:tracePt t="24811" x="6654800" y="1225550"/>
          <p14:tracePt t="24828" x="6750050" y="1225550"/>
          <p14:tracePt t="24844" x="6832600" y="1225550"/>
          <p14:tracePt t="24861" x="6908800" y="1225550"/>
          <p14:tracePt t="24878" x="6985000" y="1225550"/>
          <p14:tracePt t="24894" x="7054850" y="1225550"/>
          <p14:tracePt t="24911" x="7137400" y="1225550"/>
          <p14:tracePt t="24928" x="7200900" y="1225550"/>
          <p14:tracePt t="24931" x="7239000" y="1225550"/>
          <p14:tracePt t="24945" x="7289800" y="1225550"/>
          <p14:tracePt t="24962" x="7366000" y="1225550"/>
          <p14:tracePt t="24964" x="7397750" y="1225550"/>
          <p14:tracePt t="24979" x="7467600" y="1225550"/>
          <p14:tracePt t="24995" x="7518400" y="1225550"/>
          <p14:tracePt t="25012" x="7569200" y="1225550"/>
          <p14:tracePt t="25028" x="7600950" y="1225550"/>
          <p14:tracePt t="25045" x="7620000" y="1225550"/>
          <p14:tracePt t="25133" x="7626350" y="1225550"/>
          <p14:tracePt t="25172" x="7632700" y="1225550"/>
          <p14:tracePt t="25205" x="7639050" y="1225550"/>
          <p14:tracePt t="25396" x="7645400" y="1225550"/>
          <p14:tracePt t="25404" x="7645400" y="1231900"/>
          <p14:tracePt t="25420" x="7645400" y="1244600"/>
          <p14:tracePt t="25428" x="7645400" y="1250950"/>
          <p14:tracePt t="25444" x="7632700" y="1276350"/>
          <p14:tracePt t="25461" x="7607300" y="1308100"/>
          <p14:tracePt t="25478" x="7581900" y="1339850"/>
          <p14:tracePt t="25494" x="7537450" y="1377950"/>
          <p14:tracePt t="25511" x="7486650" y="1409700"/>
          <p14:tracePt t="25527" x="7410450" y="1460500"/>
          <p14:tracePt t="25544" x="7315200" y="1517650"/>
          <p14:tracePt t="25547" x="7270750" y="1543050"/>
          <p14:tracePt t="25561" x="7226300" y="1562100"/>
          <p14:tracePt t="25578" x="7112000" y="1606550"/>
          <p14:tracePt t="25579" x="7054850" y="1631950"/>
          <p14:tracePt t="25595" x="6959600" y="1682750"/>
          <p14:tracePt t="25612" x="6864350" y="1720850"/>
          <p14:tracePt t="25628" x="6775450" y="1758950"/>
          <p14:tracePt t="25644" x="6711950" y="1784350"/>
          <p14:tracePt t="25661" x="6654800" y="1803400"/>
          <p14:tracePt t="25678" x="6616700" y="1822450"/>
          <p14:tracePt t="25695" x="6597650" y="1828800"/>
          <p14:tracePt t="25711" x="6578600" y="1835150"/>
          <p14:tracePt t="25740" x="6572250" y="1841500"/>
          <p14:tracePt t="26629" x="6572250" y="1847850"/>
          <p14:tracePt t="26660" x="6565900" y="1847850"/>
          <p14:tracePt t="26678" x="6559550" y="1847850"/>
          <p14:tracePt t="26690" x="6540500" y="1847850"/>
          <p14:tracePt t="26700" x="6508750" y="1854200"/>
          <p14:tracePt t="26728" x="6413500" y="1873250"/>
          <p14:tracePt t="26761" x="6292850" y="1885950"/>
          <p14:tracePt t="26764" x="6267450" y="1885950"/>
          <p14:tracePt t="26778" x="6248400" y="1885950"/>
          <p14:tracePt t="26781" x="6229350" y="1885950"/>
          <p14:tracePt t="26794" x="6216650" y="1885950"/>
          <p14:tracePt t="26811" x="6197600" y="1885950"/>
          <p14:tracePt t="26844" x="6191250" y="1885950"/>
          <p14:tracePt t="26870" x="6184900" y="1885950"/>
          <p14:tracePt t="26884" x="6178550" y="1885950"/>
          <p14:tracePt t="26894" x="6165850" y="1885950"/>
          <p14:tracePt t="26911" x="6146800" y="1885950"/>
          <p14:tracePt t="26928" x="6127750" y="1879600"/>
          <p14:tracePt t="26945" x="6102350" y="1866900"/>
          <p14:tracePt t="26948" x="6083300" y="1860550"/>
          <p14:tracePt t="26961" x="6076950" y="1854200"/>
          <p14:tracePt t="26978" x="6051550" y="1841500"/>
          <p14:tracePt t="26981" x="6045200" y="1835150"/>
          <p14:tracePt t="26995" x="6038850" y="1828800"/>
          <p14:tracePt t="27012" x="6032500" y="1822450"/>
          <p14:tracePt t="27213" x="6032500" y="1816100"/>
          <p14:tracePt t="27285" x="6032500" y="1809750"/>
          <p14:tracePt t="27302" x="6026150" y="1803400"/>
          <p14:tracePt t="27317" x="6026150" y="1797050"/>
          <p14:tracePt t="27335" x="6026150" y="1790700"/>
          <p14:tracePt t="27361" x="6026150" y="1784350"/>
          <p14:tracePt t="27394" x="6026150" y="1765300"/>
          <p14:tracePt t="27411" x="6026150" y="1746250"/>
          <p14:tracePt t="27428" x="6026150" y="1733550"/>
          <p14:tracePt t="27445" x="6026150" y="1720850"/>
          <p14:tracePt t="27461" x="6026150" y="1708150"/>
          <p14:tracePt t="27477" x="6026150" y="1701800"/>
          <p14:tracePt t="27494" x="6026150" y="1695450"/>
          <p14:tracePt t="27511" x="6026150" y="1689100"/>
          <p14:tracePt t="27541" x="6026150" y="1682750"/>
          <p14:tracePt t="27564" x="6026150" y="1676400"/>
          <p14:tracePt t="27581" x="6026150" y="1670050"/>
          <p14:tracePt t="27596" x="6026150" y="1663700"/>
          <p14:tracePt t="27612" x="6026150" y="1657350"/>
          <p14:tracePt t="27628" x="6026150" y="1651000"/>
          <p14:tracePt t="27636" x="6026150" y="1644650"/>
          <p14:tracePt t="27661" x="6026150" y="1638300"/>
          <p14:tracePt t="27677" x="6026150" y="1631950"/>
          <p14:tracePt t="27700" x="6026150" y="1625600"/>
          <p14:tracePt t="27708" x="6026150" y="1619250"/>
          <p14:tracePt t="28557" x="6026150" y="1612900"/>
          <p14:tracePt t="28781" x="6032500" y="1612900"/>
          <p14:tracePt t="29207" x="6038850" y="1606550"/>
          <p14:tracePt t="29661" x="6045200" y="1606550"/>
          <p14:tracePt t="30421" x="6051550" y="1600200"/>
          <p14:tracePt t="31342" x="6051550" y="1593850"/>
          <p14:tracePt t="31389" x="6057900" y="1593850"/>
          <p14:tracePt t="35278" x="6051550" y="1593850"/>
          <p14:tracePt t="35288" x="6045200" y="1587500"/>
          <p14:tracePt t="35302" x="6038850" y="1581150"/>
          <p14:tracePt t="35318" x="6032500" y="1574800"/>
          <p14:tracePt t="35335" x="6032500" y="1568450"/>
          <p14:tracePt t="35347" x="6026150" y="1568450"/>
          <p14:tracePt t="35378" x="6019800" y="1562100"/>
          <p14:tracePt t="35413" x="6013450" y="1555750"/>
          <p14:tracePt t="35437" x="6007100" y="1555750"/>
          <p14:tracePt t="35454" x="6007100" y="1549400"/>
          <p14:tracePt t="35462" x="6000750" y="1549400"/>
          <p14:tracePt t="35478" x="5994400" y="1543050"/>
          <p14:tracePt t="35495" x="5988050" y="1536700"/>
          <p14:tracePt t="35511" x="5981700" y="1530350"/>
          <p14:tracePt t="35528" x="5969000" y="1530350"/>
          <p14:tracePt t="35545" x="5962650" y="1517650"/>
          <p14:tracePt t="35561" x="5943600" y="1504950"/>
          <p14:tracePt t="35578" x="5918200" y="1492250"/>
          <p14:tracePt t="35581" x="5905500" y="1492250"/>
          <p14:tracePt t="35595" x="5892800" y="1485900"/>
          <p14:tracePt t="35611" x="5861050" y="1466850"/>
          <p14:tracePt t="35613" x="5842000" y="1466850"/>
          <p14:tracePt t="35629" x="5803900" y="1466850"/>
          <p14:tracePt t="35645" x="5759450" y="1466850"/>
          <p14:tracePt t="35662" x="5708650" y="1473200"/>
          <p14:tracePt t="35678" x="5664200" y="1479550"/>
          <p14:tracePt t="35695" x="5607050" y="1492250"/>
          <p14:tracePt t="35712" x="5568950" y="1492250"/>
          <p14:tracePt t="35728" x="5530850" y="1504950"/>
          <p14:tracePt t="35745" x="5499100" y="1504950"/>
          <p14:tracePt t="35762" x="5473700" y="1504950"/>
          <p14:tracePt t="35768" x="5454650" y="1511300"/>
          <p14:tracePt t="35778" x="5441950" y="1511300"/>
          <p14:tracePt t="35795" x="5422900" y="1511300"/>
          <p14:tracePt t="35813" x="5384800" y="1504950"/>
          <p14:tracePt t="35829" x="5359400" y="1485900"/>
          <p14:tracePt t="35845" x="5340350" y="1479550"/>
          <p14:tracePt t="35862" x="5308600" y="1466850"/>
          <p14:tracePt t="35879" x="5289550" y="1454150"/>
          <p14:tracePt t="35895" x="5270500" y="1441450"/>
          <p14:tracePt t="35911" x="5251450" y="1435100"/>
          <p14:tracePt t="35928" x="5232400" y="1422400"/>
          <p14:tracePt t="35945" x="5194300" y="1403350"/>
          <p14:tracePt t="35962" x="5168900" y="1390650"/>
          <p14:tracePt t="35978" x="5143500" y="1384300"/>
          <p14:tracePt t="35995" x="5105400" y="1371600"/>
          <p14:tracePt t="36012" x="5080000" y="1365250"/>
          <p14:tracePt t="36015" x="5060950" y="1358900"/>
          <p14:tracePt t="36029" x="5035550" y="1352550"/>
          <p14:tracePt t="36045" x="5003800" y="1352550"/>
          <p14:tracePt t="36063" x="4984750" y="1352550"/>
          <p14:tracePt t="36079" x="4959350" y="1346200"/>
          <p14:tracePt t="36095" x="4946650" y="1346200"/>
          <p14:tracePt t="36112" x="4940300" y="1346200"/>
          <p14:tracePt t="36128" x="4933950" y="1346200"/>
          <p14:tracePt t="36145" x="4921250" y="1346200"/>
          <p14:tracePt t="36162" x="4914900" y="1346200"/>
          <p14:tracePt t="36178" x="4908550" y="1346200"/>
          <p14:tracePt t="36195" x="4902200" y="1346200"/>
          <p14:tracePt t="36212" x="4889500" y="1346200"/>
          <p14:tracePt t="36229" x="4876800" y="1352550"/>
          <p14:tracePt t="36245" x="4857750" y="1358900"/>
          <p14:tracePt t="36262" x="4845050" y="1365250"/>
          <p14:tracePt t="36283" x="4832350" y="1371600"/>
          <p14:tracePt t="36300" x="4819650" y="1377950"/>
          <p14:tracePt t="36302" x="4813300" y="1377950"/>
          <p14:tracePt t="36319" x="4806950" y="1377950"/>
          <p14:tracePt t="36338" x="4794250" y="1384300"/>
          <p14:tracePt t="36366" x="4775200" y="1390650"/>
          <p14:tracePt t="36399" x="4756150" y="1397000"/>
          <p14:tracePt t="36420" x="4749800" y="1403350"/>
          <p14:tracePt t="36435" x="4749800" y="1409700"/>
          <p14:tracePt t="36454" x="4743450" y="1409700"/>
          <p14:tracePt t="36662" x="4749800" y="1409700"/>
          <p14:tracePt t="36679" x="4756150" y="1409700"/>
          <p14:tracePt t="36693" x="4762500" y="1409700"/>
          <p14:tracePt t="36712" x="4768850" y="1409700"/>
          <p14:tracePt t="36735" x="4775200" y="1403350"/>
          <p14:tracePt t="36762" x="4781550" y="1403350"/>
          <p14:tracePt t="36795" x="4806950" y="1390650"/>
          <p14:tracePt t="36797" x="4819650" y="1384300"/>
          <p14:tracePt t="36817" x="4832350" y="1377950"/>
          <p14:tracePt t="36833" x="4857750" y="1371600"/>
          <p14:tracePt t="36847" x="4876800" y="1365250"/>
          <p14:tracePt t="36865" x="4895850" y="1352550"/>
          <p14:tracePt t="36879" x="4921250" y="1346200"/>
          <p14:tracePt t="36896" x="4933950" y="1333500"/>
          <p14:tracePt t="36911" x="4953000" y="1327150"/>
          <p14:tracePt t="36929" x="4965700" y="1320800"/>
          <p14:tracePt t="36945" x="4972050" y="1320800"/>
          <p14:tracePt t="36962" x="4984750" y="1314450"/>
          <p14:tracePt t="36979" x="4991100" y="1314450"/>
          <p14:tracePt t="36995" x="5003800" y="1301750"/>
          <p14:tracePt t="37013" x="5022850" y="1295400"/>
          <p14:tracePt t="37029" x="5041900" y="1289050"/>
          <p14:tracePt t="37045" x="5048250" y="1282700"/>
          <p14:tracePt t="37062" x="5054600" y="1276350"/>
          <p14:tracePt t="37079" x="5060950" y="1276350"/>
          <p14:tracePt t="37095" x="5067300" y="1263650"/>
          <p14:tracePt t="37128" x="5073650" y="1263650"/>
          <p14:tracePt t="37145" x="5073650" y="1257300"/>
          <p14:tracePt t="37162" x="5086350" y="1250950"/>
          <p14:tracePt t="37178" x="5092700" y="1244600"/>
          <p14:tracePt t="37197" x="5099050" y="1238250"/>
          <p14:tracePt t="37213" x="5105400" y="1231900"/>
          <p14:tracePt t="37229" x="5111750" y="1225550"/>
          <p14:tracePt t="37246" x="5118100" y="1225550"/>
          <p14:tracePt t="37265" x="5118100" y="1219200"/>
          <p14:tracePt t="37294" x="5124450" y="1212850"/>
          <p14:tracePt t="37328" x="5130800" y="1206500"/>
          <p14:tracePt t="37352" x="5137150" y="1206500"/>
          <p14:tracePt t="37375" x="5137150" y="1200150"/>
          <p14:tracePt t="37398" x="5137150" y="1193800"/>
          <p14:tracePt t="37422" x="5130800" y="1187450"/>
          <p14:tracePt t="37438" x="5130800" y="1181100"/>
          <p14:tracePt t="37447" x="5124450" y="1181100"/>
          <p14:tracePt t="37462" x="5118100" y="1181100"/>
          <p14:tracePt t="37478" x="5111750" y="1174750"/>
          <p14:tracePt t="37495" x="5105400" y="1174750"/>
          <p14:tracePt t="37512" x="5092700" y="1168400"/>
          <p14:tracePt t="37528" x="5080000" y="1168400"/>
          <p14:tracePt t="37545" x="5067300" y="1162050"/>
          <p14:tracePt t="37561" x="5041900" y="1155700"/>
          <p14:tracePt t="37578" x="5022850" y="1149350"/>
          <p14:tracePt t="37595" x="4997450" y="1149350"/>
          <p14:tracePt t="37597" x="4991100" y="1149350"/>
          <p14:tracePt t="37612" x="4972050" y="1149350"/>
          <p14:tracePt t="37629" x="4959350" y="1149350"/>
          <p14:tracePt t="37645" x="4933950" y="1149350"/>
          <p14:tracePt t="37662" x="4921250" y="1149350"/>
          <p14:tracePt t="37678" x="4895850" y="1149350"/>
          <p14:tracePt t="37695" x="4870450" y="1143000"/>
          <p14:tracePt t="37712" x="4838700" y="1143000"/>
          <p14:tracePt t="37729" x="4813300" y="1143000"/>
          <p14:tracePt t="37745" x="4781550" y="1143000"/>
          <p14:tracePt t="37762" x="4756150" y="1143000"/>
          <p14:tracePt t="37779" x="4730750" y="1143000"/>
          <p14:tracePt t="37795" x="4705350" y="1149350"/>
          <p14:tracePt t="37798" x="4699000" y="1149350"/>
          <p14:tracePt t="37812" x="4692650" y="1155700"/>
          <p14:tracePt t="37828" x="4679950" y="1155700"/>
          <p14:tracePt t="37845" x="4660900" y="1162050"/>
          <p14:tracePt t="37862" x="4648200" y="1168400"/>
          <p14:tracePt t="37878" x="4641850" y="1174750"/>
          <p14:tracePt t="37895" x="4629150" y="1174750"/>
          <p14:tracePt t="37912" x="4622800" y="1181100"/>
          <p14:tracePt t="37928" x="4616450" y="1187450"/>
          <p14:tracePt t="37945" x="4610100" y="1193800"/>
          <p14:tracePt t="37962" x="4603750" y="1200150"/>
          <p14:tracePt t="37978" x="4603750" y="1212850"/>
          <p14:tracePt t="37995" x="4603750" y="1225550"/>
          <p14:tracePt t="38012" x="4603750" y="1244600"/>
          <p14:tracePt t="38029" x="4603750" y="1263650"/>
          <p14:tracePt t="38046" x="4603750" y="1276350"/>
          <p14:tracePt t="38062" x="4603750" y="1301750"/>
          <p14:tracePt t="38078" x="4616450" y="1320800"/>
          <p14:tracePt t="38095" x="4622800" y="1346200"/>
          <p14:tracePt t="38112" x="4629150" y="1365250"/>
          <p14:tracePt t="38129" x="4635500" y="1384300"/>
          <p14:tracePt t="38145" x="4641850" y="1397000"/>
          <p14:tracePt t="38161" x="4648200" y="1409700"/>
          <p14:tracePt t="38195" x="4654550" y="1416050"/>
          <p14:tracePt t="38214" x="4654550" y="1422400"/>
          <p14:tracePt t="38230" x="4660900" y="1428750"/>
          <p14:tracePt t="38246" x="4660900" y="1435100"/>
          <p14:tracePt t="38262" x="4679950" y="1454150"/>
          <p14:tracePt t="38279" x="4705350" y="1466850"/>
          <p14:tracePt t="38295" x="4737100" y="1492250"/>
          <p14:tracePt t="38312" x="4781550" y="1511300"/>
          <p14:tracePt t="38329" x="4819650" y="1517650"/>
          <p14:tracePt t="38346" x="4851400" y="1524000"/>
          <p14:tracePt t="38351" x="4864100" y="1524000"/>
          <p14:tracePt t="38370" x="4902200" y="1524000"/>
          <p14:tracePt t="38373" x="4914900" y="1524000"/>
          <p14:tracePt t="38385" x="4933950" y="1524000"/>
          <p14:tracePt t="38400" x="4978400" y="1517650"/>
          <p14:tracePt t="38411" x="4991100" y="1511300"/>
          <p14:tracePt t="38428" x="5016500" y="1498600"/>
          <p14:tracePt t="38445" x="5048250" y="1473200"/>
          <p14:tracePt t="38463" x="5060950" y="1460500"/>
          <p14:tracePt t="38478" x="5067300" y="1454150"/>
          <p14:tracePt t="38495" x="5073650" y="1447800"/>
          <p14:tracePt t="38511" x="5073650" y="1441450"/>
          <p14:tracePt t="38529" x="5073650" y="1435100"/>
          <p14:tracePt t="38545" x="5080000" y="1428750"/>
          <p14:tracePt t="38562" x="5080000" y="1416050"/>
          <p14:tracePt t="38578" x="5080000" y="1409700"/>
          <p14:tracePt t="38595" x="5080000" y="1403350"/>
          <p14:tracePt t="38612" x="5080000" y="1397000"/>
          <p14:tracePt t="38628" x="5080000" y="1384300"/>
          <p14:tracePt t="38631" x="5080000" y="1371600"/>
          <p14:tracePt t="38645" x="5080000" y="1352550"/>
          <p14:tracePt t="38662" x="5067300" y="1327150"/>
          <p14:tracePt t="38678" x="5060950" y="1308100"/>
          <p14:tracePt t="38695" x="5048250" y="1289050"/>
          <p14:tracePt t="38712" x="5035550" y="1270000"/>
          <p14:tracePt t="38728" x="5029200" y="1263650"/>
          <p14:tracePt t="38745" x="5022850" y="1257300"/>
          <p14:tracePt t="38762" x="5022850" y="1250950"/>
          <p14:tracePt t="38778" x="5016500" y="1250950"/>
          <p14:tracePt t="38806" x="5010150" y="1244600"/>
          <p14:tracePt t="38823" x="5003800" y="1244600"/>
          <p14:tracePt t="38839" x="4997450" y="1238250"/>
          <p14:tracePt t="38856" x="4991100" y="1238250"/>
          <p14:tracePt t="38866" x="4984750" y="1231900"/>
          <p14:tracePt t="38879" x="4978400" y="1231900"/>
          <p14:tracePt t="38895" x="4965700" y="1231900"/>
          <p14:tracePt t="38912" x="4946650" y="1231900"/>
          <p14:tracePt t="38928" x="4940300" y="1225550"/>
          <p14:tracePt t="39182" x="4933950" y="1225550"/>
          <p14:tracePt t="40111" x="4927600" y="1225550"/>
          <p14:tracePt t="40127" x="4921250" y="1225550"/>
          <p14:tracePt t="40140" x="4902200" y="1231900"/>
          <p14:tracePt t="40153" x="4864100" y="1238250"/>
          <p14:tracePt t="40164" x="4851400" y="1244600"/>
          <p14:tracePt t="40195" x="4800600" y="1263650"/>
          <p14:tracePt t="40198" x="4794250" y="1270000"/>
          <p14:tracePt t="40229" x="4749800" y="1295400"/>
          <p14:tracePt t="40246" x="4711700" y="1314450"/>
          <p14:tracePt t="40263" x="4660900" y="1333500"/>
          <p14:tracePt t="40278" x="4610100" y="1358900"/>
          <p14:tracePt t="40295" x="4552950" y="1390650"/>
          <p14:tracePt t="40312" x="4495800" y="1409700"/>
          <p14:tracePt t="40329" x="4406900" y="1454150"/>
          <p14:tracePt t="40348" x="4298950" y="1498600"/>
          <p14:tracePt t="40352" x="4235450" y="1517650"/>
          <p14:tracePt t="40373" x="4114800" y="1555750"/>
          <p14:tracePt t="40390" x="3898900" y="1644650"/>
          <p14:tracePt t="40408" x="3759200" y="1676400"/>
          <p14:tracePt t="40419" x="3683000" y="1689100"/>
          <p14:tracePt t="40421" x="3613150" y="1701800"/>
          <p14:tracePt t="40435" x="3524250" y="1727200"/>
          <p14:tracePt t="40447" x="3378200" y="1752600"/>
          <p14:tracePt t="40462" x="3232150" y="1784350"/>
          <p14:tracePt t="40478" x="3086100" y="1809750"/>
          <p14:tracePt t="40495" x="2959100" y="1828800"/>
          <p14:tracePt t="40511" x="2863850" y="1841500"/>
          <p14:tracePt t="40528" x="2774950" y="1847850"/>
          <p14:tracePt t="40544" x="2698750" y="1854200"/>
          <p14:tracePt t="40561" x="2622550" y="1854200"/>
          <p14:tracePt t="40578" x="2546350" y="1860550"/>
          <p14:tracePt t="40594" x="2482850" y="1866900"/>
          <p14:tracePt t="40611" x="2438400" y="1866900"/>
          <p14:tracePt t="40628" x="2406650" y="1866900"/>
          <p14:tracePt t="40646" x="2381250" y="1866900"/>
          <p14:tracePt t="40662" x="2362200" y="1866900"/>
          <p14:tracePt t="40678" x="2349500" y="1873250"/>
          <p14:tracePt t="40695" x="2311400" y="1873250"/>
          <p14:tracePt t="40712" x="2273300" y="1873250"/>
          <p14:tracePt t="40728" x="2222500" y="1879600"/>
          <p14:tracePt t="40745" x="2178050" y="1879600"/>
          <p14:tracePt t="40762" x="2152650" y="1879600"/>
          <p14:tracePt t="40778" x="2146300" y="1879600"/>
          <p14:tracePt t="40902" x="2139950" y="1879600"/>
          <p14:tracePt t="40911" x="2133600" y="1879600"/>
          <p14:tracePt t="40919" x="2120900" y="1879600"/>
          <p14:tracePt t="40928" x="2108200" y="1879600"/>
          <p14:tracePt t="40945" x="2070100" y="1879600"/>
          <p14:tracePt t="40962" x="2032000" y="1879600"/>
          <p14:tracePt t="40978" x="1993900" y="1879600"/>
          <p14:tracePt t="40998" x="1943100" y="1879600"/>
          <p14:tracePt t="41012" x="1924050" y="1879600"/>
          <p14:tracePt t="41030" x="1860550" y="1879600"/>
          <p14:tracePt t="41046" x="1822450" y="1879600"/>
          <p14:tracePt t="41063" x="1797050" y="1879600"/>
          <p14:tracePt t="41078" x="1771650" y="1879600"/>
          <p14:tracePt t="41096" x="1752600" y="1879600"/>
          <p14:tracePt t="41111" x="1739900" y="1879600"/>
          <p14:tracePt t="41129" x="1714500" y="1879600"/>
          <p14:tracePt t="41145" x="1689100" y="1879600"/>
          <p14:tracePt t="41162" x="1651000" y="1879600"/>
          <p14:tracePt t="41179" x="1625600" y="1879600"/>
          <p14:tracePt t="41195" x="1612900" y="1879600"/>
          <p14:tracePt t="41213" x="1606550" y="1879600"/>
          <p14:tracePt t="41503" x="1600200" y="1879600"/>
          <p14:tracePt t="41515" x="1593850" y="1879600"/>
          <p14:tracePt t="41529" x="1593850" y="1873250"/>
          <p14:tracePt t="41545" x="1593850" y="1866900"/>
          <p14:tracePt t="41599" x="1593850" y="1860550"/>
          <p14:tracePt t="41617" x="1612900" y="1854200"/>
          <p14:tracePt t="41630" x="1689100" y="1828800"/>
          <p14:tracePt t="41662" x="1936750" y="1784350"/>
          <p14:tracePt t="41680" x="2051050" y="1765300"/>
          <p14:tracePt t="41696" x="2133600" y="1752600"/>
          <p14:tracePt t="41713" x="2184400" y="1752600"/>
          <p14:tracePt t="41728" x="2235200" y="1739900"/>
          <p14:tracePt t="41745" x="2266950" y="1733550"/>
          <p14:tracePt t="41762" x="2305050" y="1727200"/>
          <p14:tracePt t="41766" x="2336800" y="1720850"/>
          <p14:tracePt t="41778" x="2355850" y="1714500"/>
          <p14:tracePt t="41795" x="2406650" y="1708150"/>
          <p14:tracePt t="41812" x="2444750" y="1701800"/>
          <p14:tracePt t="41814" x="2470150" y="1701800"/>
          <p14:tracePt t="41829" x="2489200" y="1701800"/>
          <p14:tracePt t="41846" x="2552700" y="1701800"/>
          <p14:tracePt t="41862" x="2603500" y="1701800"/>
          <p14:tracePt t="41879" x="2647950" y="1701800"/>
          <p14:tracePt t="41895" x="2686050" y="1701800"/>
          <p14:tracePt t="41912" x="2717800" y="1701800"/>
          <p14:tracePt t="41928" x="2736850" y="1701800"/>
          <p14:tracePt t="41945" x="2743200" y="1701800"/>
          <p14:tracePt t="41962" x="2749550" y="1701800"/>
          <p14:tracePt t="41979" x="2755900" y="1701800"/>
          <p14:tracePt t="41995" x="2768600" y="1701800"/>
          <p14:tracePt t="42012" x="2781300" y="1701800"/>
          <p14:tracePt t="42015" x="2787650" y="1701800"/>
          <p14:tracePt t="42029" x="2794000" y="1701800"/>
          <p14:tracePt t="42046" x="2819400" y="1701800"/>
          <p14:tracePt t="42062" x="2832100" y="1701800"/>
          <p14:tracePt t="42079" x="2851150" y="1701800"/>
          <p14:tracePt t="42095" x="2863850" y="1701800"/>
          <p14:tracePt t="42112" x="2876550" y="1701800"/>
          <p14:tracePt t="42129" x="2882900" y="1701800"/>
          <p14:tracePt t="42168" x="2889250" y="1701800"/>
          <p14:tracePt t="42184" x="2895600" y="1701800"/>
          <p14:tracePt t="42193" x="2901950" y="1701800"/>
          <p14:tracePt t="42204" x="2908300" y="1701800"/>
          <p14:tracePt t="42215" x="2940050" y="1701800"/>
          <p14:tracePt t="42229" x="2959100" y="1701800"/>
          <p14:tracePt t="42246" x="3016250" y="1701800"/>
          <p14:tracePt t="42263" x="3067050" y="1701800"/>
          <p14:tracePt t="42279" x="3117850" y="1701800"/>
          <p14:tracePt t="42296" x="3181350" y="1701800"/>
          <p14:tracePt t="42312" x="3232150" y="1708150"/>
          <p14:tracePt t="42329" x="3295650" y="1708150"/>
          <p14:tracePt t="42347" x="3340100" y="1708150"/>
          <p14:tracePt t="42362" x="3378200" y="1708150"/>
          <p14:tracePt t="42369" x="3403600" y="1708150"/>
          <p14:tracePt t="42390" x="3467100" y="1708150"/>
          <p14:tracePt t="42406" x="3517900" y="1708150"/>
          <p14:tracePt t="42425" x="3581400" y="1708150"/>
          <p14:tracePt t="42438" x="3632200" y="1708150"/>
          <p14:tracePt t="42447" x="3657600" y="1708150"/>
          <p14:tracePt t="42462" x="3702050" y="1708150"/>
          <p14:tracePt t="42479" x="3746500" y="1708150"/>
          <p14:tracePt t="42495" x="3797300" y="1708150"/>
          <p14:tracePt t="42512" x="3848100" y="1708150"/>
          <p14:tracePt t="42528" x="3905250" y="1708150"/>
          <p14:tracePt t="42545" x="3943350" y="1708150"/>
          <p14:tracePt t="42562" x="3968750" y="1708150"/>
          <p14:tracePt t="42579" x="3994150" y="1708150"/>
          <p14:tracePt t="42595" x="4006850" y="1714500"/>
          <p14:tracePt t="42598" x="4019550" y="1714500"/>
          <p14:tracePt t="42612" x="4025900" y="1714500"/>
          <p14:tracePt t="42629" x="4044950" y="1720850"/>
          <p14:tracePt t="42631" x="4064000" y="1727200"/>
          <p14:tracePt t="42645" x="4083050" y="1733550"/>
          <p14:tracePt t="42662" x="4140200" y="1752600"/>
          <p14:tracePt t="42678" x="4178300" y="1758950"/>
          <p14:tracePt t="42695" x="4210050" y="1771650"/>
          <p14:tracePt t="42712" x="4229100" y="1778000"/>
          <p14:tracePt t="42728" x="4248150" y="1778000"/>
          <p14:tracePt t="42745" x="4267200" y="1778000"/>
          <p14:tracePt t="42762" x="4292600" y="1778000"/>
          <p14:tracePt t="42779" x="4305300" y="1778000"/>
          <p14:tracePt t="42795" x="4311650" y="1778000"/>
          <p14:tracePt t="42968" x="4318000" y="1778000"/>
          <p14:tracePt t="42983" x="4324350" y="1784350"/>
          <p14:tracePt t="42991" x="4330700" y="1784350"/>
          <p14:tracePt t="43000" x="4337050" y="1784350"/>
          <p14:tracePt t="43012" x="4343400" y="1784350"/>
          <p14:tracePt t="43029" x="4362450" y="1784350"/>
          <p14:tracePt t="43046" x="4381500" y="1790700"/>
          <p14:tracePt t="43063" x="4394200" y="1790700"/>
          <p14:tracePt t="43079" x="4413250" y="1790700"/>
          <p14:tracePt t="43096" x="4419600" y="1790700"/>
          <p14:tracePt t="43112" x="4425950" y="1790700"/>
          <p14:tracePt t="44391" x="4419600" y="1790700"/>
          <p14:tracePt t="45136" x="4413250" y="1797050"/>
          <p14:tracePt t="45256" x="4406900" y="1797050"/>
          <p14:tracePt t="47448" x="4413250" y="1797050"/>
          <p14:tracePt t="47456" x="4425950" y="1790700"/>
          <p14:tracePt t="47469" x="4432300" y="1790700"/>
          <p14:tracePt t="47479" x="4445000" y="1784350"/>
          <p14:tracePt t="47495" x="4451350" y="1784350"/>
          <p14:tracePt t="47512" x="4464050" y="1778000"/>
          <p14:tracePt t="47545" x="4483100" y="1778000"/>
          <p14:tracePt t="47579" x="4508500" y="1765300"/>
          <p14:tracePt t="47595" x="4527550" y="1758950"/>
          <p14:tracePt t="47612" x="4546600" y="1752600"/>
          <p14:tracePt t="47629" x="4559300" y="1746250"/>
          <p14:tracePt t="47632" x="4572000" y="1746250"/>
          <p14:tracePt t="47647" x="4584700" y="1746250"/>
          <p14:tracePt t="47662" x="4591050" y="1746250"/>
          <p14:tracePt t="47688" x="4597400" y="1746250"/>
          <p14:tracePt t="47721" x="4603750" y="1746250"/>
          <p14:tracePt t="47767" x="4610100" y="1746250"/>
          <p14:tracePt t="47799" x="4616450" y="1746250"/>
          <p14:tracePt t="47831" x="4622800" y="1752600"/>
          <p14:tracePt t="47839" x="4629150" y="1752600"/>
          <p14:tracePt t="47846" x="4629150" y="1758950"/>
          <p14:tracePt t="47862" x="4635500" y="1765300"/>
          <p14:tracePt t="47879" x="4641850" y="1765300"/>
          <p14:tracePt t="47894" x="4648200" y="1771650"/>
          <p14:tracePt t="47911" x="4654550" y="1778000"/>
          <p14:tracePt t="47952" x="4660900" y="1784350"/>
          <p14:tracePt t="48001" x="4667250" y="1790700"/>
          <p14:tracePt t="48016" x="4673600" y="1790700"/>
          <p14:tracePt t="48032" x="4679950" y="1790700"/>
          <p14:tracePt t="48048" x="4679950" y="1797050"/>
          <p14:tracePt t="48064" x="4686300" y="1797050"/>
          <p14:tracePt t="48096" x="4692650" y="1803400"/>
          <p14:tracePt t="48136" x="4699000" y="1803400"/>
          <p14:tracePt t="48152" x="4705350" y="1803400"/>
          <p14:tracePt t="48184" x="4711700" y="1803400"/>
          <p14:tracePt t="48216" x="4718050" y="1803400"/>
          <p14:tracePt t="48306" x="4718050" y="1797050"/>
          <p14:tracePt t="48320" x="4718050" y="1790700"/>
          <p14:tracePt t="48329" x="4718050" y="1784350"/>
          <p14:tracePt t="48346" x="4718050" y="1752600"/>
          <p14:tracePt t="48362" x="4718050" y="1714500"/>
          <p14:tracePt t="48379" x="4718050" y="1676400"/>
          <p14:tracePt t="48385" x="4718050" y="1657350"/>
          <p14:tracePt t="48402" x="4718050" y="1619250"/>
          <p14:tracePt t="48420" x="4718050" y="1593850"/>
          <p14:tracePt t="48439" x="4718050" y="1562100"/>
          <p14:tracePt t="48456" x="4718050" y="1549400"/>
          <p14:tracePt t="48469" x="4711700" y="1536700"/>
          <p14:tracePt t="48481" x="4711700" y="1524000"/>
          <p14:tracePt t="48495" x="4699000" y="1511300"/>
          <p14:tracePt t="48512" x="4692650" y="1504950"/>
          <p14:tracePt t="48530" x="4686300" y="1498600"/>
          <p14:tracePt t="48545" x="4686300" y="1492250"/>
          <p14:tracePt t="48562" x="4679950" y="1485900"/>
          <p14:tracePt t="48584" x="4673600" y="1485900"/>
          <p14:tracePt t="48625" x="4673600" y="1479550"/>
          <p14:tracePt t="48639" x="4667250" y="1479550"/>
          <p14:tracePt t="48648" x="4660900" y="1479550"/>
          <p14:tracePt t="48663" x="4648200" y="1473200"/>
          <p14:tracePt t="48679" x="4635500" y="1473200"/>
          <p14:tracePt t="48696" x="4616450" y="1466850"/>
          <p14:tracePt t="48712" x="4603750" y="1466850"/>
          <p14:tracePt t="48728" x="4591050" y="1466850"/>
          <p14:tracePt t="48745" x="4584700" y="1466850"/>
          <p14:tracePt t="48768" x="4578350" y="1466850"/>
          <p14:tracePt t="48784" x="4565650" y="1473200"/>
          <p14:tracePt t="48799" x="4559300" y="1479550"/>
          <p14:tracePt t="48813" x="4552950" y="1479550"/>
          <p14:tracePt t="48829" x="4533900" y="1492250"/>
          <p14:tracePt t="48831" x="4527550" y="1492250"/>
          <p14:tracePt t="48845" x="4521200" y="1504950"/>
          <p14:tracePt t="48862" x="4495800" y="1517650"/>
          <p14:tracePt t="48865" x="4483100" y="1524000"/>
          <p14:tracePt t="48879" x="4464050" y="1536700"/>
          <p14:tracePt t="48896" x="4438650" y="1549400"/>
          <p14:tracePt t="48912" x="4425950" y="1562100"/>
          <p14:tracePt t="48928" x="4413250" y="1568450"/>
          <p14:tracePt t="48945" x="4406900" y="1574800"/>
          <p14:tracePt t="48962" x="4406900" y="1581150"/>
          <p14:tracePt t="49000" x="4406900" y="1587500"/>
          <p14:tracePt t="49016" x="4406900" y="1600200"/>
          <p14:tracePt t="49029" x="4413250" y="1612900"/>
          <p14:tracePt t="49046" x="4425950" y="1631950"/>
          <p14:tracePt t="49063" x="4457700" y="1676400"/>
          <p14:tracePt t="49079" x="4483100" y="1708150"/>
          <p14:tracePt t="49095" x="4502150" y="1733550"/>
          <p14:tracePt t="49112" x="4521200" y="1758950"/>
          <p14:tracePt t="49129" x="4540250" y="1778000"/>
          <p14:tracePt t="49145" x="4559300" y="1797050"/>
          <p14:tracePt t="49162" x="4572000" y="1816100"/>
          <p14:tracePt t="49180" x="4591050" y="1828800"/>
          <p14:tracePt t="49195" x="4610100" y="1841500"/>
          <p14:tracePt t="49213" x="4629150" y="1847850"/>
          <p14:tracePt t="49215" x="4629150" y="1854200"/>
          <p14:tracePt t="49229" x="4635500" y="1854200"/>
          <p14:tracePt t="49262" x="4641850" y="1860550"/>
          <p14:tracePt t="49278" x="4648200" y="1860550"/>
          <p14:tracePt t="49298" x="4654550" y="1860550"/>
          <p14:tracePt t="49328" x="4660900" y="1860550"/>
          <p14:tracePt t="49344" x="4667250" y="1860550"/>
          <p14:tracePt t="49357" x="4673600" y="1860550"/>
          <p14:tracePt t="49372" x="4679950" y="1860550"/>
          <p14:tracePt t="49383" x="4692650" y="1860550"/>
          <p14:tracePt t="49395" x="4705350" y="1860550"/>
          <p14:tracePt t="49411" x="4730750" y="1860550"/>
          <p14:tracePt t="49428" x="4749800" y="1860550"/>
          <p14:tracePt t="49445" x="4768850" y="1860550"/>
          <p14:tracePt t="49462" x="4781550" y="1860550"/>
          <p14:tracePt t="49478" x="4787900" y="1860550"/>
          <p14:tracePt t="51096" x="4794250" y="1854200"/>
          <p14:tracePt t="51110" x="4800600" y="1847850"/>
          <p14:tracePt t="51129" x="4819650" y="1841500"/>
          <p14:tracePt t="51152" x="4838700" y="1835150"/>
          <p14:tracePt t="51169" x="4845050" y="1828800"/>
          <p14:tracePt t="51187" x="4851400" y="1828800"/>
          <p14:tracePt t="51212" x="4864100" y="1822450"/>
          <p14:tracePt t="51246" x="4883150" y="1816100"/>
          <p14:tracePt t="51249" x="4895850" y="1816100"/>
          <p14:tracePt t="51266" x="4914900" y="1803400"/>
          <p14:tracePt t="51283" x="4946650" y="1790700"/>
          <p14:tracePt t="51298" x="4984750" y="1771650"/>
          <p14:tracePt t="51315" x="5035550" y="1752600"/>
          <p14:tracePt t="51333" x="5092700" y="1727200"/>
          <p14:tracePt t="51336" x="5130800" y="1714500"/>
          <p14:tracePt t="51352" x="5187950" y="1695450"/>
          <p14:tracePt t="51370" x="5245100" y="1670050"/>
          <p14:tracePt t="51384" x="5283200" y="1663700"/>
          <p14:tracePt t="51396" x="5295900" y="1657350"/>
          <p14:tracePt t="51411" x="5321300" y="1651000"/>
          <p14:tracePt t="51428" x="5327650" y="1651000"/>
          <p14:tracePt t="51445" x="5340350" y="1651000"/>
          <p14:tracePt t="51462" x="5346700" y="1651000"/>
          <p14:tracePt t="51480" x="5353050" y="1651000"/>
          <p14:tracePt t="51496" x="5365750" y="1657350"/>
          <p14:tracePt t="51512" x="5372100" y="1663700"/>
          <p14:tracePt t="51529" x="5378450" y="1670050"/>
          <p14:tracePt t="51546" x="5384800" y="1676400"/>
          <p14:tracePt t="51562" x="5391150" y="1682750"/>
          <p14:tracePt t="51578" x="5397500" y="1682750"/>
          <p14:tracePt t="51641" x="5397500" y="1689100"/>
          <p14:tracePt t="51656" x="5403850" y="1695450"/>
          <p14:tracePt t="51672" x="5403850" y="1701800"/>
          <p14:tracePt t="51686" x="5403850" y="1708150"/>
          <p14:tracePt t="51700" x="5403850" y="1720850"/>
          <p14:tracePt t="51714" x="5403850" y="1739900"/>
          <p14:tracePt t="51729" x="5403850" y="1758950"/>
          <p14:tracePt t="51746" x="5397500" y="1778000"/>
          <p14:tracePt t="51762" x="5397500" y="1790700"/>
          <p14:tracePt t="51779" x="5397500" y="1797050"/>
          <p14:tracePt t="52089" x="5397500" y="1803400"/>
          <p14:tracePt t="52145" x="5391150" y="1803400"/>
          <p14:tracePt t="52161" x="5384800" y="1803400"/>
          <p14:tracePt t="52180" x="5359400" y="1803400"/>
          <p14:tracePt t="52201" x="5302250" y="1803400"/>
          <p14:tracePt t="52228" x="5264150" y="1803400"/>
          <p14:tracePt t="52261" x="5238750" y="1803400"/>
          <p14:tracePt t="52279" x="5232400" y="1803400"/>
          <p14:tracePt t="52295" x="5226050" y="1803400"/>
          <p14:tracePt t="52311" x="5219700" y="1803400"/>
          <p14:tracePt t="52328" x="5194300" y="1803400"/>
          <p14:tracePt t="52345" x="5168900" y="1803400"/>
          <p14:tracePt t="52362" x="5137150" y="1803400"/>
          <p14:tracePt t="52378" x="5099050" y="1809750"/>
          <p14:tracePt t="52395" x="5060950" y="1816100"/>
          <p14:tracePt t="52411" x="5035550" y="1816100"/>
          <p14:tracePt t="52656" x="5029200" y="1816100"/>
          <p14:tracePt t="52705" x="5022850" y="1816100"/>
          <p14:tracePt t="52720" x="5016500" y="1816100"/>
          <p14:tracePt t="52738" x="5010150" y="1816100"/>
          <p14:tracePt t="52767" x="5010150" y="1809750"/>
          <p14:tracePt t="52778" x="5003800" y="1809750"/>
          <p14:tracePt t="52812" x="5010150" y="1803400"/>
          <p14:tracePt t="52828" x="5010150" y="1797050"/>
          <p14:tracePt t="52845" x="5010150" y="1784350"/>
          <p14:tracePt t="52862" x="5010150" y="1778000"/>
          <p14:tracePt t="52864" x="5010150" y="1771650"/>
          <p14:tracePt t="52878" x="5016500" y="1771650"/>
          <p14:tracePt t="52895" x="5016500" y="1758950"/>
          <p14:tracePt t="52912" x="5022850" y="1746250"/>
          <p14:tracePt t="52928" x="5029200" y="1733550"/>
          <p14:tracePt t="52945" x="5041900" y="1720850"/>
          <p14:tracePt t="52962" x="5048250" y="1708150"/>
          <p14:tracePt t="52978" x="5060950" y="1689100"/>
          <p14:tracePt t="52995" x="5073650" y="1670050"/>
          <p14:tracePt t="53011" x="5080000" y="1663700"/>
          <p14:tracePt t="53028" x="5080000" y="1651000"/>
          <p14:tracePt t="53045" x="5086350" y="1644650"/>
          <p14:tracePt t="53061" x="5092700" y="1638300"/>
          <p14:tracePt t="53078" x="5092700" y="1625600"/>
          <p14:tracePt t="53094" x="5092700" y="1612900"/>
          <p14:tracePt t="53111" x="5099050" y="1587500"/>
          <p14:tracePt t="53129" x="5099050" y="1581150"/>
          <p14:tracePt t="53145" x="5099050" y="1574800"/>
          <p14:tracePt t="53162" x="5099050" y="1568450"/>
          <p14:tracePt t="53313" x="5099050" y="1562100"/>
          <p14:tracePt t="53326" x="5099050" y="1555750"/>
          <p14:tracePt t="53342" x="5092700" y="1555750"/>
          <p14:tracePt t="53360" x="5067300" y="1555750"/>
          <p14:tracePt t="53374" x="5054600" y="1555750"/>
          <p14:tracePt t="53376" x="5041900" y="1555750"/>
          <p14:tracePt t="53390" x="5035550" y="1555750"/>
          <p14:tracePt t="53400" x="5022850" y="1555750"/>
          <p14:tracePt t="53411" x="5010150" y="1555750"/>
          <p14:tracePt t="53428" x="4997450" y="1555750"/>
          <p14:tracePt t="53445" x="4991100" y="1562100"/>
          <p14:tracePt t="53461" x="4984750" y="1562100"/>
          <p14:tracePt t="53478" x="4978400" y="1568450"/>
          <p14:tracePt t="53496" x="4965700" y="1587500"/>
          <p14:tracePt t="53513" x="4959350" y="1600200"/>
          <p14:tracePt t="53536" x="4940300" y="1625600"/>
          <p14:tracePt t="53553" x="4940300" y="1644650"/>
          <p14:tracePt t="53562" x="4933950" y="1657350"/>
          <p14:tracePt t="53578" x="4927600" y="1676400"/>
          <p14:tracePt t="53595" x="4927600" y="1695450"/>
          <p14:tracePt t="53611" x="4927600" y="1714500"/>
          <p14:tracePt t="53628" x="4927600" y="1727200"/>
          <p14:tracePt t="53645" x="4927600" y="1746250"/>
          <p14:tracePt t="53661" x="4927600" y="1765300"/>
          <p14:tracePt t="53678" x="4927600" y="1771650"/>
          <p14:tracePt t="53697" x="4927600" y="1778000"/>
          <p14:tracePt t="53712" x="4927600" y="1790700"/>
          <p14:tracePt t="53745" x="4927600" y="1797050"/>
          <p14:tracePt t="53827" x="4933950" y="1797050"/>
          <p14:tracePt t="53844" x="4940300" y="1797050"/>
          <p14:tracePt t="53862" x="4946650" y="1797050"/>
          <p14:tracePt t="54432" x="4946650" y="1803400"/>
          <p14:tracePt t="54569" x="4940300" y="1803400"/>
          <p14:tracePt t="54590" x="4921250" y="1816100"/>
          <p14:tracePt t="54605" x="4895850" y="1822450"/>
          <p14:tracePt t="54617" x="4851400" y="1841500"/>
          <p14:tracePt t="54628" x="4819650" y="1847850"/>
          <p14:tracePt t="54645" x="4749800" y="1866900"/>
          <p14:tracePt t="54649" x="4711700" y="1879600"/>
          <p14:tracePt t="54662" x="4673600" y="1885950"/>
          <p14:tracePt t="54695" x="4495800" y="1936750"/>
          <p14:tracePt t="54728" x="4425950" y="1962150"/>
          <p14:tracePt t="54745" x="4406900" y="1968500"/>
          <p14:tracePt t="54762" x="4387850" y="1974850"/>
          <p14:tracePt t="54778" x="4368800" y="1987550"/>
          <p14:tracePt t="54794" x="4343400" y="2000250"/>
          <p14:tracePt t="54811" x="4318000" y="2012950"/>
          <p14:tracePt t="54828" x="4292600" y="2025650"/>
          <p14:tracePt t="54845" x="4267200" y="2044700"/>
          <p14:tracePt t="54861" x="4235450" y="2063750"/>
          <p14:tracePt t="54878" x="4210050" y="2082800"/>
          <p14:tracePt t="54880" x="4197350" y="2095500"/>
          <p14:tracePt t="54895" x="4178300" y="2101850"/>
          <p14:tracePt t="54912" x="4152900" y="2133600"/>
          <p14:tracePt t="54929" x="4133850" y="2146300"/>
          <p14:tracePt t="54945" x="4114800" y="2165350"/>
          <p14:tracePt t="54962" x="4102100" y="2178050"/>
          <p14:tracePt t="54978" x="4095750" y="2190750"/>
          <p14:tracePt t="54995" x="4089400" y="2197100"/>
          <p14:tracePt t="55012" x="4083050" y="2203450"/>
          <p14:tracePt t="55028" x="4083050" y="2209800"/>
          <p14:tracePt t="55065" x="4076700" y="2209800"/>
          <p14:tracePt t="55080" x="4076700" y="2216150"/>
          <p14:tracePt t="55712" x="4070350" y="2216150"/>
          <p14:tracePt t="55920" x="4064000" y="2216150"/>
          <p14:tracePt t="60690" x="4076700" y="2216150"/>
          <p14:tracePt t="60700" x="4089400" y="2209800"/>
          <p14:tracePt t="60714" x="4121150" y="2203450"/>
          <p14:tracePt t="60730" x="4133850" y="2190750"/>
          <p14:tracePt t="60747" x="4152900" y="2190750"/>
          <p14:tracePt t="60763" x="4159250" y="2190750"/>
          <p14:tracePt t="60779" x="4165600" y="2184400"/>
          <p14:tracePt t="60813" x="4210050" y="2178050"/>
          <p14:tracePt t="60846" x="4305300" y="2178050"/>
          <p14:tracePt t="60862" x="4349750" y="2178050"/>
          <p14:tracePt t="60879" x="4400550" y="2178050"/>
          <p14:tracePt t="60881" x="4425950" y="2178050"/>
          <p14:tracePt t="60896" x="4451350" y="2178050"/>
          <p14:tracePt t="60913" x="4572000" y="2165350"/>
          <p14:tracePt t="60929" x="4692650" y="2152650"/>
          <p14:tracePt t="60946" x="4806950" y="2152650"/>
          <p14:tracePt t="60963" x="4933950" y="2146300"/>
          <p14:tracePt t="60979" x="5073650" y="2133600"/>
          <p14:tracePt t="60998" x="5213350" y="2133600"/>
          <p14:tracePt t="61012" x="5365750" y="2127250"/>
          <p14:tracePt t="61029" x="5543550" y="2114550"/>
          <p14:tracePt t="61046" x="5727700" y="2108200"/>
          <p14:tracePt t="61050" x="5810250" y="2101850"/>
          <p14:tracePt t="61063" x="5905500" y="2095500"/>
          <p14:tracePt t="61079" x="6146800" y="2076450"/>
          <p14:tracePt t="61082" x="6229350" y="2076450"/>
          <p14:tracePt t="61096" x="6324600" y="2070100"/>
          <p14:tracePt t="61113" x="6553200" y="2063750"/>
          <p14:tracePt t="61129" x="6705600" y="2057400"/>
          <p14:tracePt t="61146" x="6813550" y="2057400"/>
          <p14:tracePt t="61162" x="6889750" y="2051050"/>
          <p14:tracePt t="61180" x="6953250" y="2051050"/>
          <p14:tracePt t="61196" x="7004050" y="2051050"/>
          <p14:tracePt t="61212" x="7042150" y="2051050"/>
          <p14:tracePt t="61229" x="7086600" y="2051050"/>
          <p14:tracePt t="61246" x="7131050" y="2051050"/>
          <p14:tracePt t="61249" x="7156450" y="2051050"/>
          <p14:tracePt t="61263" x="7181850" y="2051050"/>
          <p14:tracePt t="61279" x="7245350" y="2051050"/>
          <p14:tracePt t="61297" x="7327900" y="2057400"/>
          <p14:tracePt t="61313" x="7385050" y="2063750"/>
          <p14:tracePt t="61329" x="7442200" y="2063750"/>
          <p14:tracePt t="61345" x="7493000" y="2070100"/>
          <p14:tracePt t="61362" x="7550150" y="2076450"/>
          <p14:tracePt t="61378" x="7600950" y="2089150"/>
          <p14:tracePt t="61395" x="7664450" y="2095500"/>
          <p14:tracePt t="61412" x="7721600" y="2108200"/>
          <p14:tracePt t="61429" x="7759700" y="2114550"/>
          <p14:tracePt t="61445" x="7804150" y="2127250"/>
          <p14:tracePt t="61462" x="7861300" y="2133600"/>
          <p14:tracePt t="61479" x="7918450" y="2152650"/>
          <p14:tracePt t="61495" x="7981950" y="2165350"/>
          <p14:tracePt t="61496" x="8007350" y="2178050"/>
          <p14:tracePt t="61512" x="8032750" y="2184400"/>
          <p14:tracePt t="61528" x="8083550" y="2197100"/>
          <p14:tracePt t="61545" x="8115300" y="2203450"/>
          <p14:tracePt t="61561" x="8147050" y="2216150"/>
          <p14:tracePt t="61578" x="8204200" y="2222500"/>
          <p14:tracePt t="61595" x="8248650" y="2222500"/>
          <p14:tracePt t="61612" x="8299450" y="2222500"/>
          <p14:tracePt t="61629" x="8343900" y="2222500"/>
          <p14:tracePt t="61646" x="8382000" y="2222500"/>
          <p14:tracePt t="61662" x="8407400" y="2222500"/>
          <p14:tracePt t="61679" x="8420100" y="2222500"/>
          <p14:tracePt t="61696" x="8426450" y="2216150"/>
          <p14:tracePt t="61713" x="8432800" y="2216150"/>
          <p14:tracePt t="61729" x="8445500" y="2209800"/>
          <p14:tracePt t="61745" x="8458200" y="2203450"/>
          <p14:tracePt t="61762" x="8477250" y="2197100"/>
          <p14:tracePt t="61778" x="8489950" y="2190750"/>
          <p14:tracePt t="61795" x="8509000" y="2184400"/>
          <p14:tracePt t="61812" x="8528050" y="2178050"/>
          <p14:tracePt t="61828" x="8534400" y="2171700"/>
          <p14:tracePt t="61845" x="8540750" y="2171700"/>
          <p14:tracePt t="61915" x="8547100" y="2165350"/>
          <p14:tracePt t="61930" x="8547100" y="2159000"/>
          <p14:tracePt t="61947" x="8547100" y="2152650"/>
          <p14:tracePt t="61958" x="8540750" y="2146300"/>
          <p14:tracePt t="61969" x="8528050" y="2146300"/>
          <p14:tracePt t="61981" x="8521700" y="2146300"/>
          <p14:tracePt t="61996" x="8496300" y="2146300"/>
          <p14:tracePt t="62012" x="8458200" y="2146300"/>
          <p14:tracePt t="62029" x="8439150" y="2146300"/>
          <p14:tracePt t="62045" x="8426450" y="2146300"/>
          <p14:tracePt t="62062" x="8407400" y="2146300"/>
          <p14:tracePt t="62079" x="8388350" y="2152650"/>
          <p14:tracePt t="62096" x="8369300" y="2159000"/>
          <p14:tracePt t="62113" x="8350250" y="2165350"/>
          <p14:tracePt t="62130" x="8337550" y="2165350"/>
          <p14:tracePt t="62146" x="8324850" y="2165350"/>
          <p14:tracePt t="62163" x="8318500" y="2165350"/>
          <p14:tracePt t="62179" x="8318500" y="2171700"/>
          <p14:tracePt t="62196" x="8312150" y="2171700"/>
          <p14:tracePt t="62212" x="8299450" y="2171700"/>
          <p14:tracePt t="62229" x="8280400" y="2171700"/>
          <p14:tracePt t="62247" x="8248650" y="2171700"/>
          <p14:tracePt t="62250" x="8223250" y="2171700"/>
          <p14:tracePt t="62264" x="8191500" y="2171700"/>
          <p14:tracePt t="62279" x="8134350" y="2171700"/>
          <p14:tracePt t="62282" x="8108950" y="2171700"/>
          <p14:tracePt t="62296" x="8083550" y="2171700"/>
          <p14:tracePt t="62313" x="8020050" y="2184400"/>
          <p14:tracePt t="62330" x="8001000" y="2190750"/>
          <p14:tracePt t="62346" x="7988300" y="2197100"/>
          <p14:tracePt t="62372" x="7981950" y="2203450"/>
          <p14:tracePt t="62390" x="7975600" y="2203450"/>
          <p14:tracePt t="62406" x="7969250" y="2216150"/>
          <p14:tracePt t="62429" x="7969250" y="2222500"/>
          <p14:tracePt t="62467" x="7969250" y="2228850"/>
          <p14:tracePt t="62565" x="7975600" y="2228850"/>
          <p14:tracePt t="62578" x="7988300" y="2228850"/>
          <p14:tracePt t="62596" x="8007350" y="2228850"/>
          <p14:tracePt t="62613" x="8020050" y="2228850"/>
          <p14:tracePt t="62629" x="8026400" y="2228850"/>
          <p14:tracePt t="62646" x="8032750" y="2228850"/>
          <p14:tracePt t="62663" x="8039100" y="2228850"/>
          <p14:tracePt t="62679" x="8045450" y="2228850"/>
          <p14:tracePt t="62696" x="8051800" y="2228850"/>
          <p14:tracePt t="62713" x="8064500" y="2222500"/>
          <p14:tracePt t="62729" x="8070850" y="2222500"/>
          <p14:tracePt t="62746" x="8083550" y="2209800"/>
          <p14:tracePt t="62762" x="8096250" y="2209800"/>
          <p14:tracePt t="62779" x="8115300" y="2197100"/>
          <p14:tracePt t="62796" x="8134350" y="2190750"/>
          <p14:tracePt t="62813" x="8147050" y="2184400"/>
          <p14:tracePt t="62994" x="8147050" y="2178050"/>
          <p14:tracePt t="63020" x="8147050" y="2171700"/>
          <p14:tracePt t="63036" x="8134350" y="2171700"/>
          <p14:tracePt t="63058" x="8108950" y="2171700"/>
          <p14:tracePt t="63076" x="8089900" y="2165350"/>
          <p14:tracePt t="63093" x="8070850" y="2159000"/>
          <p14:tracePt t="63112" x="8064500" y="2159000"/>
          <p14:tracePt t="63147" x="8058150" y="2159000"/>
          <p14:tracePt t="63181" x="8045450" y="2159000"/>
          <p14:tracePt t="63198" x="8039100" y="2159000"/>
          <p14:tracePt t="63214" x="8026400" y="2159000"/>
          <p14:tracePt t="63229" x="8020050" y="2159000"/>
          <p14:tracePt t="63246" x="8007350" y="2159000"/>
          <p14:tracePt t="63263" x="8001000" y="2159000"/>
          <p14:tracePt t="63279" x="7994650" y="2159000"/>
          <p14:tracePt t="63531" x="8007350" y="2159000"/>
          <p14:tracePt t="63549" x="8026400" y="2152650"/>
          <p14:tracePt t="63563" x="8045450" y="2146300"/>
          <p14:tracePt t="63579" x="8058150" y="2146300"/>
          <p14:tracePt t="63596" x="8070850" y="2146300"/>
          <p14:tracePt t="63612" x="8077200" y="2146300"/>
          <p14:tracePt t="63634" x="8083550" y="2146300"/>
          <p14:tracePt t="63668" x="8089900" y="2146300"/>
          <p14:tracePt t="63680" x="8096250" y="2146300"/>
          <p14:tracePt t="63696" x="8102600" y="2146300"/>
          <p14:tracePt t="63713" x="8121650" y="2146300"/>
          <p14:tracePt t="63730" x="8134350" y="2146300"/>
          <p14:tracePt t="63746" x="8153400" y="2146300"/>
          <p14:tracePt t="63763" x="8166100" y="2146300"/>
          <p14:tracePt t="63779" x="8172450" y="2146300"/>
          <p14:tracePt t="63813" x="8178800" y="2146300"/>
          <p14:tracePt t="63827" x="8185150" y="2146300"/>
          <p14:tracePt t="63842" x="8191500" y="2146300"/>
          <p14:tracePt t="63858" x="8197850" y="2146300"/>
          <p14:tracePt t="63872" x="8204200" y="2146300"/>
          <p14:tracePt t="63885" x="8223250" y="2139950"/>
          <p14:tracePt t="63898" x="8229600" y="2133600"/>
          <p14:tracePt t="63914" x="8248650" y="2127250"/>
          <p14:tracePt t="63929" x="8267700" y="2114550"/>
          <p14:tracePt t="63946" x="8286750" y="2095500"/>
          <p14:tracePt t="63963" x="8305800" y="2070100"/>
          <p14:tracePt t="63979" x="8324850" y="2051050"/>
          <p14:tracePt t="63996" x="8343900" y="2019300"/>
          <p14:tracePt t="64013" x="8362950" y="2000250"/>
          <p14:tracePt t="64029" x="8369300" y="1974850"/>
          <p14:tracePt t="64046" x="8375650" y="1955800"/>
          <p14:tracePt t="64063" x="8388350" y="1943100"/>
          <p14:tracePt t="64066" x="8388350" y="1936750"/>
          <p14:tracePt t="64080" x="8388350" y="1930400"/>
          <p14:tracePt t="64096" x="8394700" y="1930400"/>
          <p14:tracePt t="64227" x="8401050" y="1930400"/>
          <p14:tracePt t="64239" x="8401050" y="1949450"/>
          <p14:tracePt t="64254" x="8401050" y="1987550"/>
          <p14:tracePt t="64269" x="8407400" y="2025650"/>
          <p14:tracePt t="64281" x="8407400" y="2070100"/>
          <p14:tracePt t="64296" x="8413750" y="2095500"/>
          <p14:tracePt t="64299" x="8413750" y="2114550"/>
          <p14:tracePt t="64314" x="8420100" y="2159000"/>
          <p14:tracePt t="64330" x="8420100" y="2184400"/>
          <p14:tracePt t="64347" x="8420100" y="2209800"/>
          <p14:tracePt t="64363" x="8420100" y="2235200"/>
          <p14:tracePt t="64380" x="8420100" y="2247900"/>
          <p14:tracePt t="64397" x="8426450" y="2254250"/>
          <p14:tracePt t="64412" x="8426450" y="2260600"/>
          <p14:tracePt t="64430" x="8426450" y="2273300"/>
          <p14:tracePt t="64875" x="8432800" y="2273300"/>
          <p14:tracePt t="64882" x="8439150" y="2273300"/>
          <p14:tracePt t="64896" x="8445500" y="2266950"/>
          <p14:tracePt t="64913" x="8464550" y="2235200"/>
          <p14:tracePt t="64930" x="8483600" y="2209800"/>
          <p14:tracePt t="64946" x="8496300" y="2190750"/>
          <p14:tracePt t="64963" x="8509000" y="2171700"/>
          <p14:tracePt t="64996" x="8528050" y="2133600"/>
          <p14:tracePt t="65030" x="8553450" y="2108200"/>
          <p14:tracePt t="65047" x="8559800" y="2101850"/>
          <p14:tracePt t="65064" x="8572500" y="2095500"/>
          <p14:tracePt t="65067" x="8585200" y="2095500"/>
          <p14:tracePt t="65082" x="8597900" y="2082800"/>
          <p14:tracePt t="65096" x="8616950" y="2082800"/>
          <p14:tracePt t="65098" x="8629650" y="2082800"/>
          <p14:tracePt t="65113" x="8648700" y="2082800"/>
          <p14:tracePt t="65130" x="8686800" y="2076450"/>
          <p14:tracePt t="65146" x="8705850" y="2076450"/>
          <p14:tracePt t="65163" x="8712200" y="2076450"/>
          <p14:tracePt t="65194" x="8718550" y="2076450"/>
          <p14:tracePt t="65339" x="8724900" y="2076450"/>
          <p14:tracePt t="65363" x="8724900" y="2082800"/>
          <p14:tracePt t="65381" x="8724900" y="2114550"/>
          <p14:tracePt t="65396" x="8724900" y="2127250"/>
          <p14:tracePt t="65429" x="8724900" y="2146300"/>
          <p14:tracePt t="65462" x="8724900" y="2152650"/>
          <p14:tracePt t="65547" x="8724900" y="2159000"/>
          <p14:tracePt t="65611" x="8718550" y="2159000"/>
          <p14:tracePt t="65660" x="8712200" y="2165350"/>
          <p14:tracePt t="68163" x="8712200" y="2171700"/>
          <p14:tracePt t="68260" x="8712200" y="2178050"/>
          <p14:tracePt t="68271" x="8705850" y="2184400"/>
          <p14:tracePt t="68287" x="8674100" y="2209800"/>
          <p14:tracePt t="68304" x="8623300" y="2241550"/>
          <p14:tracePt t="68321" x="8534400" y="2286000"/>
          <p14:tracePt t="68323" x="8477250" y="2317750"/>
          <p14:tracePt t="68343" x="8343900" y="2355850"/>
          <p14:tracePt t="68356" x="8191500" y="2400300"/>
          <p14:tracePt t="68379" x="7943850" y="2457450"/>
          <p14:tracePt t="68413" x="7505700" y="2508250"/>
          <p14:tracePt t="68422" x="7397750" y="2520950"/>
          <p14:tracePt t="68437" x="7194550" y="2527300"/>
          <p14:tracePt t="68451" x="6985000" y="2527300"/>
          <p14:tracePt t="68459" x="6877050" y="2533650"/>
          <p14:tracePt t="68484" x="6540500" y="2540000"/>
          <p14:tracePt t="68498" x="6273800" y="2552700"/>
          <p14:tracePt t="68512" x="6140450" y="2552700"/>
          <p14:tracePt t="68515" x="6013450" y="2559050"/>
          <p14:tracePt t="68531" x="5816600" y="2559050"/>
          <p14:tracePt t="68547" x="5619750" y="2565400"/>
          <p14:tracePt t="68564" x="5441950" y="2565400"/>
          <p14:tracePt t="68579" x="5289550" y="2565400"/>
          <p14:tracePt t="68596" x="5149850" y="2565400"/>
          <p14:tracePt t="68613" x="5022850" y="2565400"/>
          <p14:tracePt t="68629" x="4927600" y="2571750"/>
          <p14:tracePt t="68646" x="4838700" y="2584450"/>
          <p14:tracePt t="68662" x="4756150" y="2590800"/>
          <p14:tracePt t="68679" x="4673600" y="2590800"/>
          <p14:tracePt t="68696" x="4584700" y="2597150"/>
          <p14:tracePt t="68713" x="4502150" y="2597150"/>
          <p14:tracePt t="68715" x="4464050" y="2597150"/>
          <p14:tracePt t="68730" x="4381500" y="2603500"/>
          <p14:tracePt t="68746" x="4298950" y="2603500"/>
          <p14:tracePt t="68764" x="4235450" y="2609850"/>
          <p14:tracePt t="68780" x="4165600" y="2609850"/>
          <p14:tracePt t="68796" x="4108450" y="2609850"/>
          <p14:tracePt t="68813" x="4057650" y="2609850"/>
          <p14:tracePt t="68830" x="3975100" y="2609850"/>
          <p14:tracePt t="68846" x="3911600" y="2609850"/>
          <p14:tracePt t="68863" x="3829050" y="2609850"/>
          <p14:tracePt t="68880" x="3740150" y="2609850"/>
          <p14:tracePt t="68896" x="3625850" y="2609850"/>
          <p14:tracePt t="68899" x="3575050" y="2609850"/>
          <p14:tracePt t="68914" x="3479800" y="2609850"/>
          <p14:tracePt t="68929" x="3422650" y="2609850"/>
          <p14:tracePt t="68931" x="3371850" y="2609850"/>
          <p14:tracePt t="68946" x="3282950" y="2603500"/>
          <p14:tracePt t="68963" x="3225800" y="2603500"/>
          <p14:tracePt t="68980" x="3155950" y="2597150"/>
          <p14:tracePt t="68996" x="3105150" y="2597150"/>
          <p14:tracePt t="69012" x="3041650" y="2584450"/>
          <p14:tracePt t="69030" x="2965450" y="2571750"/>
          <p14:tracePt t="69046" x="2908300" y="2565400"/>
          <p14:tracePt t="69063" x="2857500" y="2559050"/>
          <p14:tracePt t="69066" x="2832100" y="2559050"/>
          <p14:tracePt t="69080" x="2813050" y="2552700"/>
          <p14:tracePt t="69097" x="2781300" y="2546350"/>
          <p14:tracePt t="69098" x="2768600" y="2540000"/>
          <p14:tracePt t="69114" x="2749550" y="2540000"/>
          <p14:tracePt t="69131" x="2736850" y="2540000"/>
          <p14:tracePt t="69157" x="2730500" y="2540000"/>
          <p14:tracePt t="69364" x="2730500" y="2533650"/>
          <p14:tracePt t="69395" x="2724150" y="2527300"/>
          <p14:tracePt t="69410" x="2724150" y="2520950"/>
          <p14:tracePt t="69425" x="2724150" y="2514600"/>
          <p14:tracePt t="69435" x="2724150" y="2508250"/>
          <p14:tracePt t="69446" x="2717800" y="2508250"/>
          <p14:tracePt t="69462" x="2717800" y="2501900"/>
          <p14:tracePt t="69480" x="2717800" y="2495550"/>
          <p14:tracePt t="69496" x="2711450" y="2489200"/>
          <p14:tracePt t="69780" x="2705100" y="2489200"/>
          <p14:tracePt t="69797" x="2698750" y="2482850"/>
          <p14:tracePt t="69808" x="2698750" y="2476500"/>
          <p14:tracePt t="69818" x="2692400" y="2476500"/>
          <p14:tracePt t="69829" x="2679700" y="2476500"/>
          <p14:tracePt t="69846" x="2660650" y="2470150"/>
          <p14:tracePt t="69862" x="2647950" y="2470150"/>
          <p14:tracePt t="69880" x="2641600" y="2470150"/>
          <p14:tracePt t="70326" x="2641600" y="2463800"/>
          <p14:tracePt t="70852" x="2647950" y="2463800"/>
          <p14:tracePt t="70864" x="2647950" y="2457450"/>
          <p14:tracePt t="70880" x="2667000" y="2457450"/>
          <p14:tracePt t="70897" x="2692400" y="2457450"/>
          <p14:tracePt t="70913" x="2724150" y="2451100"/>
          <p14:tracePt t="70915" x="2743200" y="2444750"/>
          <p14:tracePt t="70939" x="2781300" y="2438400"/>
          <p14:tracePt t="70955" x="2813050" y="2438400"/>
          <p14:tracePt t="70979" x="2844800" y="2432050"/>
          <p14:tracePt t="71013" x="2863850" y="2425700"/>
          <p14:tracePt t="71029" x="2870200" y="2425700"/>
          <p14:tracePt t="71046" x="2882900" y="2425700"/>
          <p14:tracePt t="71063" x="2901950" y="2419350"/>
          <p14:tracePt t="71080" x="2940050" y="2413000"/>
          <p14:tracePt t="71082" x="2959100" y="2413000"/>
          <p14:tracePt t="71097" x="2971800" y="2413000"/>
          <p14:tracePt t="71113" x="2997200" y="2406650"/>
          <p14:tracePt t="71115" x="3009900" y="2406650"/>
          <p14:tracePt t="71131" x="3035300" y="2400300"/>
          <p14:tracePt t="71147" x="3048000" y="2400300"/>
          <p14:tracePt t="71164" x="3054350" y="2400300"/>
          <p14:tracePt t="71180" x="3067050" y="2393950"/>
          <p14:tracePt t="71196" x="3079750" y="2393950"/>
          <p14:tracePt t="71213" x="3086100" y="2387600"/>
          <p14:tracePt t="71229" x="3092450" y="2387600"/>
          <p14:tracePt t="71252" x="3098800" y="2387600"/>
          <p14:tracePt t="71267" x="3105150" y="2387600"/>
          <p14:tracePt t="71280" x="3111500" y="2387600"/>
          <p14:tracePt t="71299" x="3117850" y="2387600"/>
          <p14:tracePt t="71315" x="3124200" y="2387600"/>
          <p14:tracePt t="71333" x="3136900" y="2381250"/>
          <p14:tracePt t="71348" x="3143250" y="2381250"/>
          <p14:tracePt t="71363" x="3155950" y="2381250"/>
          <p14:tracePt t="71387" x="3162300" y="2381250"/>
          <p14:tracePt t="71404" x="3168650" y="2381250"/>
          <p14:tracePt t="71451" x="3175000" y="2381250"/>
          <p14:tracePt t="72534" x="3168650" y="2381250"/>
          <p14:tracePt t="72550" x="3162300" y="2381250"/>
          <p14:tracePt t="72564" x="3149600" y="2374900"/>
          <p14:tracePt t="72581" x="3143250" y="2374900"/>
          <p14:tracePt t="72652" x="3136900" y="2374900"/>
          <p14:tracePt t="72700" x="3130550" y="2374900"/>
          <p14:tracePt t="72716" x="3124200" y="2374900"/>
          <p14:tracePt t="72747" x="3111500" y="2374900"/>
          <p14:tracePt t="72765" x="3098800" y="2374900"/>
          <p14:tracePt t="72780" x="3092450" y="2374900"/>
          <p14:tracePt t="72796" x="3086100" y="2374900"/>
          <p14:tracePt t="72813" x="3073400" y="2374900"/>
          <p14:tracePt t="72831" x="3067050" y="2374900"/>
          <p14:tracePt t="72846" x="3054350" y="2374900"/>
          <p14:tracePt t="72863" x="3048000" y="2374900"/>
          <p14:tracePt t="72879" x="3041650" y="2374900"/>
          <p14:tracePt t="72896" x="3035300" y="2374900"/>
          <p14:tracePt t="72955" x="3028950" y="2374900"/>
          <p14:tracePt t="76007" x="3035300" y="2374900"/>
          <p14:tracePt t="76021" x="3060700" y="2362200"/>
          <p14:tracePt t="76037" x="3086100" y="2362200"/>
          <p14:tracePt t="76057" x="3117850" y="2355850"/>
          <p14:tracePt t="76074" x="3136900" y="2355850"/>
          <p14:tracePt t="76075" x="3143250" y="2355850"/>
          <p14:tracePt t="76094" x="3155950" y="2349500"/>
          <p14:tracePt t="76110" x="3175000" y="2349500"/>
          <p14:tracePt t="76131" x="3187700" y="2343150"/>
          <p14:tracePt t="76164" x="3232150" y="2336800"/>
          <p14:tracePt t="76180" x="3251200" y="2330450"/>
          <p14:tracePt t="76196" x="3257550" y="2330450"/>
          <p14:tracePt t="76213" x="3270250" y="2330450"/>
          <p14:tracePt t="76230" x="3282950" y="2324100"/>
          <p14:tracePt t="76246" x="3295650" y="2324100"/>
          <p14:tracePt t="76263" x="3308350" y="2324100"/>
          <p14:tracePt t="76280" x="3321050" y="2317750"/>
          <p14:tracePt t="76297" x="3327400" y="2317750"/>
          <p14:tracePt t="76313" x="3333750" y="2317750"/>
          <p14:tracePt t="76357" x="3340100" y="2311400"/>
          <p14:tracePt t="77350" x="3346450" y="2311400"/>
          <p14:tracePt t="77364" x="3365500" y="2317750"/>
          <p14:tracePt t="77391" x="3397250" y="2330450"/>
          <p14:tracePt t="77412" x="3416300" y="2336800"/>
          <p14:tracePt t="77446" x="3422650" y="2336800"/>
          <p14:tracePt t="77462" x="3429000" y="2336800"/>
          <p14:tracePt t="77613" x="3435350" y="2336800"/>
          <p14:tracePt t="77781" x="3441700" y="2336800"/>
          <p14:tracePt t="77797" x="3448050" y="2336800"/>
          <p14:tracePt t="77814" x="3454400" y="2336800"/>
          <p14:tracePt t="77830" x="3460750" y="2336800"/>
          <p14:tracePt t="77847" x="3467100" y="2336800"/>
          <p14:tracePt t="77863" x="3473450" y="2336800"/>
          <p14:tracePt t="77880" x="3479800" y="2336800"/>
          <p14:tracePt t="77909" x="3486150" y="2336800"/>
          <p14:tracePt t="77941" x="3492500" y="2336800"/>
          <p14:tracePt t="77973" x="3492500" y="2330450"/>
          <p14:tracePt t="77997" x="3498850" y="2330450"/>
          <p14:tracePt t="78021" x="3498850" y="2324100"/>
          <p14:tracePt t="78037" x="3505200" y="2324100"/>
          <p14:tracePt t="78049" x="3505200" y="2317750"/>
          <p14:tracePt t="78063" x="3511550" y="2311400"/>
          <p14:tracePt t="78080" x="3517900" y="2305050"/>
          <p14:tracePt t="78096" x="3524250" y="2298700"/>
          <p14:tracePt t="78113" x="3530600" y="2292350"/>
          <p14:tracePt t="78130" x="3543300" y="2286000"/>
          <p14:tracePt t="78133" x="3543300" y="2279650"/>
          <p14:tracePt t="78150" x="3549650" y="2273300"/>
          <p14:tracePt t="78164" x="3556000" y="2266950"/>
          <p14:tracePt t="78180" x="3556000" y="2260600"/>
          <p14:tracePt t="78197" x="3562350" y="2254250"/>
          <p14:tracePt t="78214" x="3562350" y="2247900"/>
          <p14:tracePt t="78230" x="3562350" y="2235200"/>
          <p14:tracePt t="78246" x="3562350" y="2228850"/>
          <p14:tracePt t="78263" x="3562350" y="2222500"/>
          <p14:tracePt t="78279" x="3562350" y="2216150"/>
          <p14:tracePt t="78297" x="3562350" y="2203450"/>
          <p14:tracePt t="78313" x="3562350" y="2184400"/>
          <p14:tracePt t="78330" x="3562350" y="2165350"/>
          <p14:tracePt t="78346" x="3562350" y="2152650"/>
          <p14:tracePt t="78348" x="3562350" y="2146300"/>
          <p14:tracePt t="78364" x="3562350" y="2127250"/>
          <p14:tracePt t="78386" x="3562350" y="2108200"/>
          <p14:tracePt t="78393" x="3562350" y="2101850"/>
          <p14:tracePt t="78410" x="3556000" y="2095500"/>
          <p14:tracePt t="78426" x="3556000" y="2089150"/>
          <p14:tracePt t="78435" x="3549650" y="2076450"/>
          <p14:tracePt t="78446" x="3543300" y="2070100"/>
          <p14:tracePt t="78462" x="3543300" y="2063750"/>
          <p14:tracePt t="78479" x="3530600" y="2051050"/>
          <p14:tracePt t="78496" x="3511550" y="2044700"/>
          <p14:tracePt t="78513" x="3486150" y="2038350"/>
          <p14:tracePt t="78530" x="3448050" y="2025650"/>
          <p14:tracePt t="78546" x="3409950" y="2019300"/>
          <p14:tracePt t="78549" x="3390900" y="2019300"/>
          <p14:tracePt t="78564" x="3359150" y="2019300"/>
          <p14:tracePt t="78580" x="3327400" y="2019300"/>
          <p14:tracePt t="78597" x="3308350" y="2019300"/>
          <p14:tracePt t="78613" x="3289300" y="2019300"/>
          <p14:tracePt t="78630" x="3263900" y="2032000"/>
          <p14:tracePt t="78646" x="3251200" y="2051050"/>
          <p14:tracePt t="78663" x="3238500" y="2070100"/>
          <p14:tracePt t="78680" x="3219450" y="2089150"/>
          <p14:tracePt t="78697" x="3206750" y="2101850"/>
          <p14:tracePt t="78713" x="3194050" y="2120900"/>
          <p14:tracePt t="78716" x="3194050" y="2133600"/>
          <p14:tracePt t="78730" x="3187700" y="2139950"/>
          <p14:tracePt t="78747" x="3181350" y="2159000"/>
          <p14:tracePt t="78765" x="3175000" y="2184400"/>
          <p14:tracePt t="78784" x="3175000" y="2209800"/>
          <p14:tracePt t="78798" x="3175000" y="2228850"/>
          <p14:tracePt t="78816" x="3175000" y="2266950"/>
          <p14:tracePt t="78831" x="3181350" y="2305050"/>
          <p14:tracePt t="78846" x="3200400" y="2343150"/>
          <p14:tracePt t="78863" x="3213100" y="2374900"/>
          <p14:tracePt t="78879" x="3232150" y="2406650"/>
          <p14:tracePt t="78896" x="3244850" y="2419350"/>
          <p14:tracePt t="78913" x="3257550" y="2432050"/>
          <p14:tracePt t="78930" x="3270250" y="2444750"/>
          <p14:tracePt t="78933" x="3276600" y="2451100"/>
          <p14:tracePt t="78947" x="3289300" y="2457450"/>
          <p14:tracePt t="78963" x="3308350" y="2457450"/>
          <p14:tracePt t="78965" x="3321050" y="2463800"/>
          <p14:tracePt t="78980" x="3346450" y="2463800"/>
          <p14:tracePt t="78996" x="3371850" y="2463800"/>
          <p14:tracePt t="79013" x="3403600" y="2463800"/>
          <p14:tracePt t="79030" x="3441700" y="2470150"/>
          <p14:tracePt t="79047" x="3479800" y="2470150"/>
          <p14:tracePt t="79063" x="3505200" y="2470150"/>
          <p14:tracePt t="79080" x="3524250" y="2470150"/>
          <p14:tracePt t="79097" x="3536950" y="2470150"/>
          <p14:tracePt t="80349" x="3543300" y="2470150"/>
          <p14:tracePt t="80422" x="3543300" y="2476500"/>
          <p14:tracePt t="80437" x="3543300" y="2489200"/>
          <p14:tracePt t="80455" x="3556000" y="2508250"/>
          <p14:tracePt t="80481" x="3562350" y="2552700"/>
          <p14:tracePt t="80514" x="3562350" y="2597150"/>
          <p14:tracePt t="80517" x="3562350" y="2603500"/>
          <p14:tracePt t="80533" x="3568700" y="2616200"/>
          <p14:tracePt t="80546" x="3568700" y="2622550"/>
          <p14:tracePt t="80564" x="3568700" y="2628900"/>
          <p14:tracePt t="80581" x="3568700" y="2635250"/>
          <p14:tracePt t="80597" x="3575050" y="2647950"/>
          <p14:tracePt t="80615" x="3575050" y="2654300"/>
          <p14:tracePt t="80630" x="3575050" y="2660650"/>
          <p14:tracePt t="80647" x="3575050" y="2673350"/>
          <p14:tracePt t="80663" x="3575050" y="2686050"/>
          <p14:tracePt t="80680" x="3575050" y="2692400"/>
          <p14:tracePt t="80697" x="3575050" y="2705100"/>
          <p14:tracePt t="80714" x="3575050" y="2717800"/>
          <p14:tracePt t="80730" x="3575050" y="2724150"/>
          <p14:tracePt t="80854" x="3575050" y="2730500"/>
          <p14:tracePt t="85574" x="3581400" y="2730500"/>
          <p14:tracePt t="85735" x="3587750" y="2724150"/>
          <p14:tracePt t="85767" x="3587750" y="2717800"/>
          <p14:tracePt t="85779" x="3594100" y="2717800"/>
          <p14:tracePt t="85790" x="3594100" y="2705100"/>
          <p14:tracePt t="85814" x="3594100" y="2692400"/>
          <p14:tracePt t="85831" x="3594100" y="2679700"/>
          <p14:tracePt t="85864" x="3594100" y="2673350"/>
          <p14:tracePt t="85897" x="3587750" y="2654300"/>
          <p14:tracePt t="85914" x="3581400" y="2641600"/>
          <p14:tracePt t="85930" x="3575050" y="2635250"/>
          <p14:tracePt t="85947" x="3562350" y="2622550"/>
          <p14:tracePt t="85950" x="3556000" y="2622550"/>
          <p14:tracePt t="85963" x="3543300" y="2616200"/>
          <p14:tracePt t="85981" x="3511550" y="2609850"/>
          <p14:tracePt t="85982" x="3492500" y="2603500"/>
          <p14:tracePt t="85997" x="3454400" y="2597150"/>
          <p14:tracePt t="86013" x="3403600" y="2590800"/>
          <p14:tracePt t="86031" x="3340100" y="2590800"/>
          <p14:tracePt t="86047" x="3289300" y="2590800"/>
          <p14:tracePt t="86063" x="3225800" y="2590800"/>
          <p14:tracePt t="86080" x="3175000" y="2590800"/>
          <p14:tracePt t="86097" x="3124200" y="2590800"/>
          <p14:tracePt t="86114" x="3073400" y="2590800"/>
          <p14:tracePt t="86130" x="3009900" y="2590800"/>
          <p14:tracePt t="86147" x="2959100" y="2590800"/>
          <p14:tracePt t="86149" x="2933700" y="2590800"/>
          <p14:tracePt t="86164" x="2914650" y="2590800"/>
          <p14:tracePt t="86180" x="2876550" y="2590800"/>
          <p14:tracePt t="86199" x="2825750" y="2597150"/>
          <p14:tracePt t="86214" x="2806700" y="2597150"/>
          <p14:tracePt t="86232" x="2800350" y="2597150"/>
          <p14:tracePt t="86247" x="2794000" y="2597150"/>
          <p14:tracePt t="86286" x="2787650" y="2603500"/>
          <p14:tracePt t="86302" x="2787650" y="2609850"/>
          <p14:tracePt t="86314" x="2781300" y="2609850"/>
          <p14:tracePt t="86343" x="2774950" y="2616200"/>
          <p14:tracePt t="86377" x="2774950" y="2622550"/>
          <p14:tracePt t="86425" x="2774950" y="2628900"/>
          <p14:tracePt t="86438" x="2781300" y="2635250"/>
          <p14:tracePt t="86449" x="2794000" y="2635250"/>
          <p14:tracePt t="86463" x="2825750" y="2635250"/>
          <p14:tracePt t="86480" x="2857500" y="2635250"/>
          <p14:tracePt t="86497" x="2895600" y="2635250"/>
          <p14:tracePt t="86514" x="2933700" y="2635250"/>
          <p14:tracePt t="86530" x="2965450" y="2635250"/>
          <p14:tracePt t="86534" x="2984500" y="2635250"/>
          <p14:tracePt t="86547" x="2997200" y="2635250"/>
          <p14:tracePt t="86564" x="3022600" y="2635250"/>
          <p14:tracePt t="86567" x="3035300" y="2635250"/>
          <p14:tracePt t="86581" x="3073400" y="2628900"/>
          <p14:tracePt t="86597" x="3105150" y="2622550"/>
          <p14:tracePt t="86614" x="3130550" y="2609850"/>
          <p14:tracePt t="86630" x="3181350" y="2603500"/>
          <p14:tracePt t="86647" x="3238500" y="2597150"/>
          <p14:tracePt t="86663" x="3302000" y="2590800"/>
          <p14:tracePt t="86680" x="3365500" y="2578100"/>
          <p14:tracePt t="86697" x="3416300" y="2571750"/>
          <p14:tracePt t="86713" x="3460750" y="2571750"/>
          <p14:tracePt t="86730" x="3498850" y="2565400"/>
          <p14:tracePt t="86747" x="3530600" y="2565400"/>
          <p14:tracePt t="86763" x="3562350" y="2559050"/>
          <p14:tracePt t="86766" x="3575050" y="2559050"/>
          <p14:tracePt t="86781" x="3594100" y="2559050"/>
          <p14:tracePt t="86783" x="3619500" y="2559050"/>
          <p14:tracePt t="86797" x="3663950" y="2559050"/>
          <p14:tracePt t="86815" x="3708400" y="2559050"/>
          <p14:tracePt t="86830" x="3759200" y="2559050"/>
          <p14:tracePt t="86847" x="3822700" y="2559050"/>
          <p14:tracePt t="86863" x="3879850" y="2559050"/>
          <p14:tracePt t="86880" x="3943350" y="2559050"/>
          <p14:tracePt t="86897" x="3994150" y="2565400"/>
          <p14:tracePt t="86914" x="4051300" y="2571750"/>
          <p14:tracePt t="86930" x="4083050" y="2578100"/>
          <p14:tracePt t="86947" x="4102100" y="2584450"/>
          <p14:tracePt t="89287" x="4108450" y="2584450"/>
          <p14:tracePt t="91752" x="4114800" y="2584450"/>
          <p14:tracePt t="91761" x="4121150" y="2584450"/>
          <p14:tracePt t="91774" x="4171950" y="2597150"/>
          <p14:tracePt t="91787" x="4197350" y="2597150"/>
          <p14:tracePt t="91797" x="4248150" y="2603500"/>
          <p14:tracePt t="91815" x="4362450" y="2609850"/>
          <p14:tracePt t="91847" x="4438650" y="2609850"/>
          <p14:tracePt t="91880" x="4451350" y="2609850"/>
          <p14:tracePt t="91897" x="4457700" y="2609850"/>
          <p14:tracePt t="91927" x="4464050" y="2609850"/>
          <p14:tracePt t="91935" x="4470400" y="2609850"/>
          <p14:tracePt t="91951" x="4476750" y="2609850"/>
          <p14:tracePt t="91963" x="4489450" y="2609850"/>
          <p14:tracePt t="91980" x="4502150" y="2609850"/>
          <p14:tracePt t="91983" x="4514850" y="2609850"/>
          <p14:tracePt t="91997" x="4533900" y="2609850"/>
          <p14:tracePt t="92014" x="4584700" y="2616200"/>
          <p14:tracePt t="92031" x="4629150" y="2616200"/>
          <p14:tracePt t="92047" x="4667250" y="2622550"/>
          <p14:tracePt t="92064" x="4699000" y="2622550"/>
          <p14:tracePt t="92080" x="4730750" y="2628900"/>
          <p14:tracePt t="92097" x="4756150" y="2628900"/>
          <p14:tracePt t="92113" x="4781550" y="2635250"/>
          <p14:tracePt t="92130" x="4806950" y="2635250"/>
          <p14:tracePt t="92147" x="4845050" y="2647950"/>
          <p14:tracePt t="92163" x="4889500" y="2647950"/>
          <p14:tracePt t="92180" x="4946650" y="2654300"/>
          <p14:tracePt t="92182" x="4984750" y="2660650"/>
          <p14:tracePt t="92197" x="5016500" y="2667000"/>
          <p14:tracePt t="92214" x="5130800" y="2673350"/>
          <p14:tracePt t="92231" x="5226050" y="2679700"/>
          <p14:tracePt t="92247" x="5327650" y="2679700"/>
          <p14:tracePt t="92264" x="5429250" y="2692400"/>
          <p14:tracePt t="92280" x="5543550" y="2698750"/>
          <p14:tracePt t="92297" x="5619750" y="2698750"/>
          <p14:tracePt t="92313" x="5670550" y="2705100"/>
          <p14:tracePt t="92332" x="5727700" y="2705100"/>
          <p14:tracePt t="92347" x="5759450" y="2705100"/>
          <p14:tracePt t="92365" x="5778500" y="2705100"/>
          <p14:tracePt t="92367" x="5791200" y="2711450"/>
          <p14:tracePt t="92381" x="5797550" y="2711450"/>
          <p14:tracePt t="92399" x="5829300" y="2711450"/>
          <p14:tracePt t="92414" x="5854700" y="2711450"/>
          <p14:tracePt t="92433" x="5886450" y="2717800"/>
          <p14:tracePt t="92448" x="5924550" y="2717800"/>
          <p14:tracePt t="92466" x="5969000" y="2717800"/>
          <p14:tracePt t="92480" x="6038850" y="2724150"/>
          <p14:tracePt t="92497" x="6108700" y="2724150"/>
          <p14:tracePt t="92513" x="6203950" y="2730500"/>
          <p14:tracePt t="92530" x="6299200" y="2736850"/>
          <p14:tracePt t="92547" x="6375400" y="2743200"/>
          <p14:tracePt t="92564" x="6426200" y="2743200"/>
          <p14:tracePt t="92581" x="6464300" y="2743200"/>
          <p14:tracePt t="92597" x="6489700" y="2743200"/>
          <p14:tracePt t="92598" x="6496050" y="2743200"/>
          <p14:tracePt t="92614" x="6502400" y="2743200"/>
          <p14:tracePt t="94425" x="6496050" y="2743200"/>
          <p14:tracePt t="94439" x="6477000" y="2743200"/>
          <p14:tracePt t="94465" x="6464300" y="2743200"/>
          <p14:tracePt t="94480" x="6457950" y="2743200"/>
          <p14:tracePt t="94503" x="6451600" y="2743200"/>
          <p14:tracePt t="94583" x="6445250" y="2743200"/>
          <p14:tracePt t="94631" x="6438900" y="2743200"/>
          <p14:tracePt t="94639" x="6432550" y="2743200"/>
          <p14:tracePt t="94648" x="6426200" y="2743200"/>
          <p14:tracePt t="94664" x="6413500" y="2743200"/>
          <p14:tracePt t="94680" x="6394450" y="2743200"/>
          <p14:tracePt t="94697" x="6381750" y="2743200"/>
          <p14:tracePt t="94714" x="6369050" y="2743200"/>
          <p14:tracePt t="94730" x="6350000" y="2743200"/>
          <p14:tracePt t="94747" x="6343650" y="2743200"/>
          <p14:tracePt t="94764" x="6330950" y="2743200"/>
          <p14:tracePt t="94781" x="6318250" y="2743200"/>
          <p14:tracePt t="94797" x="6311900" y="2743200"/>
          <p14:tracePt t="94815" x="6280150" y="2743200"/>
          <p14:tracePt t="94832" x="6261100" y="2743200"/>
          <p14:tracePt t="94847" x="6235700" y="2743200"/>
          <p14:tracePt t="94864" x="6203950" y="2743200"/>
          <p14:tracePt t="94880" x="6159500" y="2743200"/>
          <p14:tracePt t="94898" x="6108700" y="2743200"/>
          <p14:tracePt t="94914" x="6026150" y="2743200"/>
          <p14:tracePt t="94931" x="5975350" y="2743200"/>
          <p14:tracePt t="94947" x="5924550" y="2749550"/>
          <p14:tracePt t="94964" x="5861050" y="2755900"/>
          <p14:tracePt t="94969" x="5835650" y="2755900"/>
          <p14:tracePt t="94981" x="5803900" y="2762250"/>
          <p14:tracePt t="94997" x="5753100" y="2762250"/>
          <p14:tracePt t="95000" x="5721350" y="2768600"/>
          <p14:tracePt t="95015" x="5651500" y="2768600"/>
          <p14:tracePt t="95031" x="5581650" y="2774950"/>
          <p14:tracePt t="95048" x="5511800" y="2781300"/>
          <p14:tracePt t="95064" x="5441950" y="2781300"/>
          <p14:tracePt t="95081" x="5397500" y="2787650"/>
          <p14:tracePt t="95097" x="5353050" y="2787650"/>
          <p14:tracePt t="95114" x="5321300" y="2794000"/>
          <p14:tracePt t="95131" x="5308600" y="2794000"/>
          <p14:tracePt t="95152" x="5302250" y="2794000"/>
          <p14:tracePt t="104411" x="5295900" y="2794000"/>
          <p14:tracePt t="104421" x="5289550" y="2794000"/>
          <p14:tracePt t="104433" x="5264150" y="2794000"/>
          <p14:tracePt t="104447" x="5238750" y="2794000"/>
          <p14:tracePt t="104451" x="5194300" y="2800350"/>
          <p14:tracePt t="104464" x="5099050" y="2806700"/>
          <p14:tracePt t="104481" x="5029200" y="2806700"/>
          <p14:tracePt t="104513" x="4959350" y="2806700"/>
          <p14:tracePt t="106387" x="4953000" y="2806700"/>
          <p14:tracePt t="106399" x="4946650" y="2806700"/>
          <p14:tracePt t="106414" x="4940300" y="2806700"/>
          <p14:tracePt t="106432" x="4921250" y="2806700"/>
          <p14:tracePt t="106455" x="4914900" y="2806700"/>
          <p14:tracePt t="106459" x="4908550" y="2806700"/>
          <p14:tracePt t="106473" x="4902200" y="2806700"/>
          <p14:tracePt t="106866" x="4895850" y="2806700"/>
          <p14:tracePt t="106882" x="4889500" y="2806700"/>
          <p14:tracePt t="106897" x="4883150" y="2806700"/>
          <p14:tracePt t="106909" x="4876800" y="2806700"/>
          <p14:tracePt t="106921" x="4864100" y="2806700"/>
          <p14:tracePt t="106931" x="4857750" y="2806700"/>
          <p14:tracePt t="106947" x="4838700" y="2806700"/>
          <p14:tracePt t="106981" x="4806950" y="2806700"/>
          <p14:tracePt t="107014" x="4781550" y="2806700"/>
          <p14:tracePt t="107031" x="4775200" y="2806700"/>
          <p14:tracePt t="107049" x="4749800" y="2813050"/>
          <p14:tracePt t="107065" x="4737100" y="2819400"/>
          <p14:tracePt t="107081" x="4718050" y="2819400"/>
          <p14:tracePt t="107098" x="4692650" y="2825750"/>
          <p14:tracePt t="107114" x="4648200" y="2838450"/>
          <p14:tracePt t="107130" x="4610100" y="2844800"/>
          <p14:tracePt t="107147" x="4565650" y="2857500"/>
          <p14:tracePt t="107164" x="4533900" y="2863850"/>
          <p14:tracePt t="107181" x="4508500" y="2870200"/>
          <p14:tracePt t="107184" x="4502150" y="2870200"/>
          <p14:tracePt t="107199" x="4489450" y="2870200"/>
          <p14:tracePt t="107201" x="4489450" y="2876550"/>
          <p14:tracePt t="107214" x="4483100" y="2876550"/>
          <p14:tracePt t="107231" x="4476750" y="2876550"/>
          <p14:tracePt t="107247" x="4470400" y="2876550"/>
          <p14:tracePt t="107265" x="4464050" y="2876550"/>
          <p14:tracePt t="107281" x="4457700" y="2876550"/>
          <p14:tracePt t="107297" x="4438650" y="2876550"/>
          <p14:tracePt t="107314" x="4413250" y="2876550"/>
          <p14:tracePt t="107330" x="4362450" y="2876550"/>
          <p14:tracePt t="107348" x="4286250" y="2876550"/>
          <p14:tracePt t="107364" x="4210050" y="2876550"/>
          <p14:tracePt t="107381" x="4121150" y="2876550"/>
          <p14:tracePt t="107397" x="4025900" y="2889250"/>
          <p14:tracePt t="107414" x="3956050" y="2889250"/>
          <p14:tracePt t="107431" x="3898900" y="2889250"/>
          <p14:tracePt t="107435" x="3867150" y="2889250"/>
          <p14:tracePt t="107450" x="3816350" y="2889250"/>
          <p14:tracePt t="107465" x="3778250" y="2889250"/>
          <p14:tracePt t="107473" x="3759200" y="2889250"/>
          <p14:tracePt t="107489" x="3721100" y="2889250"/>
          <p14:tracePt t="107502" x="3695700" y="2889250"/>
          <p14:tracePt t="107505" x="3670300" y="2889250"/>
          <p14:tracePt t="107514" x="3644900" y="2889250"/>
          <p14:tracePt t="107531" x="3568700" y="2889250"/>
          <p14:tracePt t="107547" x="3473450" y="2889250"/>
          <p14:tracePt t="107564" x="3403600" y="2889250"/>
          <p14:tracePt t="107581" x="3346450" y="2895600"/>
          <p14:tracePt t="107598" x="3295650" y="2901950"/>
          <p14:tracePt t="107600" x="3276600" y="2901950"/>
          <p14:tracePt t="107614" x="3263900" y="2908300"/>
          <p14:tracePt t="107631" x="3244850" y="2908300"/>
          <p14:tracePt t="107648" x="3238500" y="2908300"/>
          <p14:tracePt t="107674" x="3232150" y="2908300"/>
          <p14:tracePt t="107681" x="3225800" y="2914650"/>
          <p14:tracePt t="107706" x="3219450" y="2914650"/>
          <p14:tracePt t="107747" x="3213100" y="2914650"/>
          <p14:tracePt t="108092" x="3206750" y="2914650"/>
          <p14:tracePt t="108122" x="3200400" y="2914650"/>
          <p14:tracePt t="108162" x="3194050" y="2914650"/>
          <p14:tracePt t="108177" x="3194050" y="2921000"/>
          <p14:tracePt t="108193" x="3187700" y="2921000"/>
          <p14:tracePt t="108233" x="3181350" y="2921000"/>
          <p14:tracePt t="108289" x="3175000" y="2921000"/>
          <p14:tracePt t="108305" x="3175000" y="2927350"/>
          <p14:tracePt t="108321" x="3168650" y="2927350"/>
          <p14:tracePt t="108361" x="3162300" y="2927350"/>
          <p14:tracePt t="108377" x="3155950" y="2933700"/>
          <p14:tracePt t="108393" x="3149600" y="2933700"/>
          <p14:tracePt t="108425" x="3149600" y="2940050"/>
          <p14:tracePt t="108480" x="3143250" y="2940050"/>
          <p14:tracePt t="108497" x="3136900" y="2940050"/>
          <p14:tracePt t="108544" x="3130550" y="2940050"/>
          <p14:tracePt t="109019" x="3124200" y="2940050"/>
          <p14:tracePt t="109099" x="3117850" y="2940050"/>
          <p14:tracePt t="109274" x="3117850" y="2946400"/>
          <p14:tracePt t="109292" x="3111500" y="2946400"/>
          <p14:tracePt t="109322" x="3105150" y="2946400"/>
          <p14:tracePt t="109370" x="3098800" y="2946400"/>
          <p14:tracePt t="110034" x="3092450" y="2946400"/>
          <p14:tracePt t="110090" x="3086100" y="2946400"/>
          <p14:tracePt t="110211" x="3079750" y="2946400"/>
          <p14:tracePt t="113756" x="3073400" y="2946400"/>
          <p14:tracePt t="113775" x="3067050" y="2946400"/>
          <p14:tracePt t="113796" x="3054350" y="2946400"/>
          <p14:tracePt t="113818" x="3048000" y="2946400"/>
          <p14:tracePt t="113840" x="3041650" y="2946400"/>
          <p14:tracePt t="113892" x="3035300" y="2946400"/>
          <p14:tracePt t="116970" x="3028950" y="2946400"/>
          <p14:tracePt t="116986" x="3016250" y="2952750"/>
          <p14:tracePt t="117003" x="2984500" y="2959100"/>
          <p14:tracePt t="117021" x="2952750" y="2978150"/>
          <p14:tracePt t="117037" x="2927350" y="2984500"/>
          <p14:tracePt t="117055" x="2895600" y="2997200"/>
          <p14:tracePt t="117080" x="2857500" y="3009900"/>
          <p14:tracePt t="117082" x="2851150" y="3016250"/>
          <p14:tracePt t="117115" x="2819400" y="3035300"/>
          <p14:tracePt t="117138" x="2813050" y="3035300"/>
          <p14:tracePt t="117158" x="2800350" y="3048000"/>
          <p14:tracePt t="117179" x="2787650" y="3054350"/>
          <p14:tracePt t="117198" x="2768600" y="3060700"/>
          <p14:tracePt t="117219" x="2743200" y="3073400"/>
          <p14:tracePt t="117240" x="2730500" y="3079750"/>
          <p14:tracePt t="117242" x="2717800" y="3086100"/>
          <p14:tracePt t="117261" x="2705100" y="3092450"/>
          <p14:tracePt t="117283" x="2692400" y="3105150"/>
          <p14:tracePt t="117306" x="2673350" y="3124200"/>
          <p14:tracePt t="117327" x="2660650" y="3130550"/>
          <p14:tracePt t="117342" x="2654300" y="3143250"/>
          <p14:tracePt t="117356" x="2641600" y="3149600"/>
          <p14:tracePt t="117372" x="2628900" y="3162300"/>
          <p14:tracePt t="117397" x="2616200" y="3175000"/>
          <p14:tracePt t="117415" x="2603500" y="3187700"/>
          <p14:tracePt t="117431" x="2590800" y="3194050"/>
          <p14:tracePt t="117435" x="2590800" y="3200400"/>
          <p14:tracePt t="117451" x="2578100" y="3206750"/>
          <p14:tracePt t="117468" x="2571750" y="3219450"/>
          <p14:tracePt t="117480" x="2559050" y="3219450"/>
          <p14:tracePt t="117497" x="2552700" y="3232150"/>
          <p14:tracePt t="117498" x="2552700" y="3238500"/>
          <p14:tracePt t="117514" x="2540000" y="3244850"/>
          <p14:tracePt t="117531" x="2533650" y="3251200"/>
          <p14:tracePt t="117551" x="2527300" y="3257550"/>
          <p14:tracePt t="117570" x="2514600" y="3270250"/>
          <p14:tracePt t="117588" x="2508250" y="3276600"/>
          <p14:tracePt t="117609" x="2501900" y="3282950"/>
          <p14:tracePt t="117628" x="2489200" y="3295650"/>
          <p14:tracePt t="117648" x="2470150" y="3308350"/>
          <p14:tracePt t="117664" x="2457450" y="3321050"/>
          <p14:tracePt t="117681" x="2438400" y="3327400"/>
          <p14:tracePt t="117697" x="2425700" y="3340100"/>
          <p14:tracePt t="117714" x="2413000" y="3352800"/>
          <p14:tracePt t="117731" x="2400300" y="3352800"/>
          <p14:tracePt t="117747" x="2387600" y="3365500"/>
          <p14:tracePt t="117764" x="2381250" y="3365500"/>
          <p14:tracePt t="117780" x="2362200" y="3371850"/>
          <p14:tracePt t="117797" x="2343150" y="3378200"/>
          <p14:tracePt t="117814" x="2330450" y="3384550"/>
          <p14:tracePt t="117831" x="2311400" y="3384550"/>
          <p14:tracePt t="117847" x="2286000" y="3390900"/>
          <p14:tracePt t="117864" x="2254250" y="3397250"/>
          <p14:tracePt t="117881" x="2228850" y="3403600"/>
          <p14:tracePt t="117882" x="2209800" y="3403600"/>
          <p14:tracePt t="117898" x="2171700" y="3409950"/>
          <p14:tracePt t="117914" x="2133600" y="3409950"/>
          <p14:tracePt t="117933" x="2089150" y="3416300"/>
          <p14:tracePt t="117953" x="2038350" y="3422650"/>
          <p14:tracePt t="117955" x="2006600" y="3422650"/>
          <p14:tracePt t="117977" x="1955800" y="3435350"/>
          <p14:tracePt t="117979" x="1924050" y="3441700"/>
          <p14:tracePt t="117999" x="1866900" y="3441700"/>
          <p14:tracePt t="118002" x="1835150" y="3448050"/>
          <p14:tracePt t="118022" x="1778000" y="3454400"/>
          <p14:tracePt t="118042" x="1708150" y="3467100"/>
          <p14:tracePt t="118064" x="1657350" y="3473450"/>
          <p14:tracePt t="118085" x="1574800" y="3479800"/>
          <p14:tracePt t="118107" x="1511300" y="3479800"/>
          <p14:tracePt t="118126" x="1479550" y="3479800"/>
          <p14:tracePt t="118147" x="1441450" y="3479800"/>
          <p14:tracePt t="118169" x="1416050" y="3479800"/>
          <p14:tracePt t="118171" x="1409700" y="3479800"/>
          <p14:tracePt t="118189" x="1397000" y="3479800"/>
          <p14:tracePt t="118207" x="1390650" y="3479800"/>
          <p14:tracePt t="118230" x="1384300" y="3479800"/>
          <p14:tracePt t="118259" x="1377950" y="3479800"/>
          <p14:tracePt t="118276" x="1371600" y="3479800"/>
          <p14:tracePt t="118287" x="1365250" y="3479800"/>
          <p14:tracePt t="118301" x="1358900" y="3479800"/>
          <p14:tracePt t="118314" x="1346200" y="3479800"/>
          <p14:tracePt t="118331" x="1327150" y="3479800"/>
          <p14:tracePt t="118347" x="1308100" y="3479800"/>
          <p14:tracePt t="118364" x="1282700" y="3486150"/>
          <p14:tracePt t="118381" x="1257300" y="3492500"/>
          <p14:tracePt t="118397" x="1231900" y="3492500"/>
          <p14:tracePt t="118414" x="1206500" y="3498850"/>
          <p14:tracePt t="118430" x="1193800" y="3498850"/>
          <p14:tracePt t="118447" x="1174750" y="3498850"/>
          <p14:tracePt t="118481" x="1168400" y="3498850"/>
          <p14:tracePt t="118684" x="1162050" y="3498850"/>
          <p14:tracePt t="118700" x="1155700" y="3498850"/>
          <p14:tracePt t="118956" x="1155700" y="3492500"/>
          <p14:tracePt t="118980" x="1162050" y="3486150"/>
          <p14:tracePt t="119020" x="1162050" y="3479800"/>
          <p14:tracePt t="119038" x="1168400" y="3479800"/>
          <p14:tracePt t="119058" x="1168400" y="3473450"/>
          <p14:tracePt t="119077" x="1168400" y="3467100"/>
          <p14:tracePt t="119179" x="1174750" y="3460750"/>
          <p14:tracePt t="119276" x="1181100" y="3460750"/>
          <p14:tracePt t="119295" x="1187450" y="3460750"/>
          <p14:tracePt t="119313" x="1193800" y="3454400"/>
          <p14:tracePt t="119331" x="1206500" y="3454400"/>
          <p14:tracePt t="119348" x="1225550" y="3448050"/>
          <p14:tracePt t="119368" x="1231900" y="3448050"/>
          <p14:tracePt t="119384" x="1250950" y="3448050"/>
          <p14:tracePt t="119398" x="1263650" y="3448050"/>
          <p14:tracePt t="119417" x="1276350" y="3448050"/>
          <p14:tracePt t="119438" x="1301750" y="3441700"/>
          <p14:tracePt t="119463" x="1320800" y="3441700"/>
          <p14:tracePt t="119484" x="1339850" y="3441700"/>
          <p14:tracePt t="119504" x="1352550" y="3441700"/>
          <p14:tracePt t="119511" x="1365250" y="3441700"/>
          <p14:tracePt t="119531" x="1384300" y="3441700"/>
          <p14:tracePt t="119548" x="1403350" y="3441700"/>
          <p14:tracePt t="119565" x="1428750" y="3441700"/>
          <p14:tracePt t="119584" x="1466850" y="3441700"/>
          <p14:tracePt t="119600" x="1536700" y="3435350"/>
          <p14:tracePt t="119602" x="1562100" y="3429000"/>
          <p14:tracePt t="119619" x="1606550" y="3429000"/>
          <p14:tracePt t="119634" x="1638300" y="3429000"/>
          <p14:tracePt t="119635" x="1657350" y="3429000"/>
          <p14:tracePt t="119651" x="1695450" y="3422650"/>
          <p14:tracePt t="119665" x="1708150" y="3422650"/>
          <p14:tracePt t="119667" x="1720850" y="3416300"/>
          <p14:tracePt t="119683" x="1758950" y="3409950"/>
          <p14:tracePt t="119699" x="1809750" y="3403600"/>
          <p14:tracePt t="119715" x="1866900" y="3403600"/>
          <p14:tracePt t="119731" x="1936750" y="3397250"/>
          <p14:tracePt t="119749" x="2006600" y="3390900"/>
          <p14:tracePt t="119766" x="2076450" y="3384550"/>
          <p14:tracePt t="119783" x="2139950" y="3384550"/>
          <p14:tracePt t="119799" x="2171700" y="3378200"/>
          <p14:tracePt t="119817" x="2203450" y="3378200"/>
          <p14:tracePt t="119832" x="2216150" y="3378200"/>
          <p14:tracePt t="119852" x="2228850" y="3378200"/>
          <p14:tracePt t="122443" x="2222500" y="3378200"/>
          <p14:tracePt t="122460" x="2216150" y="3378200"/>
          <p14:tracePt t="122475" x="2209800" y="3378200"/>
          <p14:tracePt t="122491" x="2203450" y="3378200"/>
          <p14:tracePt t="122500" x="2197100" y="3378200"/>
          <p14:tracePt t="122524" x="2190750" y="3378200"/>
          <p14:tracePt t="122549" x="2184400" y="3378200"/>
          <p14:tracePt t="122581" x="2165350" y="3378200"/>
          <p14:tracePt t="122598" x="2159000" y="3378200"/>
          <p14:tracePt t="122614" x="2146300" y="3378200"/>
          <p14:tracePt t="122631" x="2139950" y="3378200"/>
          <p14:tracePt t="122648" x="2127250" y="3378200"/>
          <p14:tracePt t="122665" x="2120900" y="3378200"/>
          <p14:tracePt t="122685" x="2101850" y="3378200"/>
          <p14:tracePt t="122699" x="2095500" y="3378200"/>
          <p14:tracePt t="122715" x="2089150" y="3378200"/>
          <p14:tracePt t="122731" x="2076450" y="3378200"/>
          <p14:tracePt t="122747" x="2063750" y="3378200"/>
          <p14:tracePt t="122764" x="2044700" y="3378200"/>
          <p14:tracePt t="122780" x="2019300" y="3378200"/>
          <p14:tracePt t="122797" x="1993900" y="3378200"/>
          <p14:tracePt t="122814" x="1974850" y="3378200"/>
          <p14:tracePt t="122831" x="1962150" y="3378200"/>
          <p14:tracePt t="122847" x="1955800" y="3378200"/>
          <p14:tracePt t="123037" x="1955800" y="3384550"/>
          <p14:tracePt t="123057" x="1949450" y="3390900"/>
          <p14:tracePt t="123080" x="1949450" y="3397250"/>
          <p14:tracePt t="123104" x="1962150" y="3397250"/>
          <p14:tracePt t="123129" x="1993900" y="3397250"/>
          <p14:tracePt t="123149" x="2044700" y="3378200"/>
          <p14:tracePt t="123181" x="2114550" y="3340100"/>
          <p14:tracePt t="123198" x="2127250" y="3321050"/>
          <p14:tracePt t="123214" x="2146300" y="3302000"/>
          <p14:tracePt t="123231" x="2152650" y="3276600"/>
          <p14:tracePt t="123248" x="2159000" y="3251200"/>
          <p14:tracePt t="123264" x="2165350" y="3225800"/>
          <p14:tracePt t="123281" x="2184400" y="3181350"/>
          <p14:tracePt t="123298" x="2190750" y="3143250"/>
          <p14:tracePt t="123299" x="2190750" y="3124200"/>
          <p14:tracePt t="123315" x="2203450" y="3079750"/>
          <p14:tracePt t="123331" x="2209800" y="3041650"/>
          <p14:tracePt t="123348" x="2209800" y="3009900"/>
          <p14:tracePt t="123364" x="2209800" y="2978150"/>
          <p14:tracePt t="123381" x="2222500" y="2971800"/>
          <p14:tracePt t="123398" x="2222500" y="2965450"/>
          <p14:tracePt t="123477" x="2216150" y="2965450"/>
          <p14:tracePt t="123488" x="2209800" y="2965450"/>
          <p14:tracePt t="123500" x="2165350" y="2965450"/>
          <p14:tracePt t="123514" x="2139950" y="2965450"/>
          <p14:tracePt t="123516" x="2108200" y="2965450"/>
          <p14:tracePt t="123531" x="2044700" y="2965450"/>
          <p14:tracePt t="123547" x="2006600" y="2965450"/>
          <p14:tracePt t="123564" x="1981200" y="2965450"/>
          <p14:tracePt t="123580" x="1962150" y="2965450"/>
          <p14:tracePt t="123597" x="1949450" y="2971800"/>
          <p14:tracePt t="123614" x="1930400" y="2978150"/>
          <p14:tracePt t="123631" x="1905000" y="2997200"/>
          <p14:tracePt t="123647" x="1879600" y="3028950"/>
          <p14:tracePt t="123664" x="1847850" y="3067050"/>
          <p14:tracePt t="123681" x="1822450" y="3098800"/>
          <p14:tracePt t="123698" x="1797050" y="3143250"/>
          <p14:tracePt t="123699" x="1797050" y="3155950"/>
          <p14:tracePt t="123715" x="1771650" y="3200400"/>
          <p14:tracePt t="123731" x="1765300" y="3238500"/>
          <p14:tracePt t="123748" x="1765300" y="3276600"/>
          <p14:tracePt t="123764" x="1765300" y="3327400"/>
          <p14:tracePt t="123781" x="1765300" y="3365500"/>
          <p14:tracePt t="123797" x="1778000" y="3397250"/>
          <p14:tracePt t="123814" x="1784350" y="3422650"/>
          <p14:tracePt t="123830" x="1797050" y="3448050"/>
          <p14:tracePt t="123847" x="1809750" y="3460750"/>
          <p14:tracePt t="123864" x="1816100" y="3467100"/>
          <p14:tracePt t="123881" x="1835150" y="3479800"/>
          <p14:tracePt t="123897" x="1854200" y="3498850"/>
          <p14:tracePt t="123914" x="1892300" y="3498850"/>
          <p14:tracePt t="123915" x="1905000" y="3498850"/>
          <p14:tracePt t="123931" x="1943100" y="3498850"/>
          <p14:tracePt t="123947" x="2012950" y="3498850"/>
          <p14:tracePt t="123964" x="2063750" y="3498850"/>
          <p14:tracePt t="123981" x="2127250" y="3498850"/>
          <p14:tracePt t="124002" x="2178050" y="3479800"/>
          <p14:tracePt t="124020" x="2216150" y="3454400"/>
          <p14:tracePt t="124046" x="2254250" y="3416300"/>
          <p14:tracePt t="124068" x="2279650" y="3365500"/>
          <p14:tracePt t="124086" x="2286000" y="3340100"/>
          <p14:tracePt t="124106" x="2298700" y="3302000"/>
          <p14:tracePt t="124108" x="2298700" y="3282950"/>
          <p14:tracePt t="124127" x="2298700" y="3251200"/>
          <p14:tracePt t="124143" x="2305050" y="3219450"/>
          <p14:tracePt t="124161" x="2305050" y="3194050"/>
          <p14:tracePt t="124177" x="2305050" y="3155950"/>
          <p14:tracePt t="124179" x="2298700" y="3130550"/>
          <p14:tracePt t="124196" x="2292350" y="3098800"/>
          <p14:tracePt t="124212" x="2286000" y="3073400"/>
          <p14:tracePt t="124229" x="2266950" y="3041650"/>
          <p14:tracePt t="124245" x="2247900" y="3022600"/>
          <p14:tracePt t="124263" x="2216150" y="3009900"/>
          <p14:tracePt t="124280" x="2203450" y="3009900"/>
          <p14:tracePt t="124295" x="2197100" y="3009900"/>
          <p14:tracePt t="124313" x="2184400" y="3009900"/>
          <p14:tracePt t="124332" x="2159000" y="3009900"/>
          <p14:tracePt t="124349" x="2133600" y="3009900"/>
          <p14:tracePt t="124367" x="2114550" y="3009900"/>
          <p14:tracePt t="124382" x="2082800" y="3009900"/>
          <p14:tracePt t="124400" x="2057400" y="3022600"/>
          <p14:tracePt t="124417" x="2025650" y="3041650"/>
          <p14:tracePt t="124435" x="1987550" y="3079750"/>
          <p14:tracePt t="124461" x="1949450" y="3111500"/>
          <p14:tracePt t="124482" x="1930400" y="3136900"/>
          <p14:tracePt t="124486" x="1930400" y="3149600"/>
          <p14:tracePt t="124508" x="1905000" y="3187700"/>
          <p14:tracePt t="124529" x="1898650" y="3219450"/>
          <p14:tracePt t="124550" x="1885950" y="3270250"/>
          <p14:tracePt t="124569" x="1885950" y="3302000"/>
          <p14:tracePt t="124572" x="1885950" y="3321050"/>
          <p14:tracePt t="124590" x="1885950" y="3359150"/>
          <p14:tracePt t="124611" x="1885950" y="3397250"/>
          <p14:tracePt t="124637" x="1885950" y="3422650"/>
          <p14:tracePt t="124654" x="1885950" y="3435350"/>
          <p14:tracePt t="124667" x="1898650" y="3454400"/>
          <p14:tracePt t="124697" x="1911350" y="3467100"/>
          <p14:tracePt t="124714" x="1924050" y="3479800"/>
          <p14:tracePt t="124732" x="1949450" y="3486150"/>
          <p14:tracePt t="124748" x="1981200" y="3486150"/>
          <p14:tracePt t="124765" x="2012950" y="3486150"/>
          <p14:tracePt t="124781" x="2051050" y="3486150"/>
          <p14:tracePt t="124799" x="2089150" y="3486150"/>
          <p14:tracePt t="124816" x="2120900" y="3486150"/>
          <p14:tracePt t="124832" x="2146300" y="3486150"/>
          <p14:tracePt t="124849" x="2165350" y="3486150"/>
          <p14:tracePt t="124868" x="2190750" y="3486150"/>
          <p14:tracePt t="124888" x="2209800" y="3479800"/>
          <p14:tracePt t="124906" x="2228850" y="3473450"/>
          <p14:tracePt t="124922" x="2241550" y="3473450"/>
          <p14:tracePt t="124923" x="2247900" y="3473450"/>
          <p14:tracePt t="124943" x="2254250" y="3473450"/>
          <p14:tracePt t="125773" x="2247900" y="3473450"/>
          <p14:tracePt t="125791" x="2235200" y="3479800"/>
          <p14:tracePt t="125812" x="2209800" y="3492500"/>
          <p14:tracePt t="125831" x="2197100" y="3498850"/>
          <p14:tracePt t="125850" x="2159000" y="3517900"/>
          <p14:tracePt t="125882" x="2089150" y="3556000"/>
          <p14:tracePt t="125884" x="2076450" y="3562350"/>
          <p14:tracePt t="125916" x="2000250" y="3594100"/>
          <p14:tracePt t="125933" x="1968500" y="3613150"/>
          <p14:tracePt t="125951" x="1943100" y="3625850"/>
          <p14:tracePt t="125967" x="1924050" y="3638550"/>
          <p14:tracePt t="125984" x="1905000" y="3651250"/>
          <p14:tracePt t="126000" x="1885950" y="3670300"/>
          <p14:tracePt t="126017" x="1854200" y="3689350"/>
          <p14:tracePt t="126021" x="1847850" y="3695700"/>
          <p14:tracePt t="126038" x="1809750" y="3727450"/>
          <p14:tracePt t="126056" x="1771650" y="3759200"/>
          <p14:tracePt t="126074" x="1720850" y="3797300"/>
          <p14:tracePt t="126092" x="1651000" y="3867150"/>
          <p14:tracePt t="126109" x="1600200" y="3905250"/>
          <p14:tracePt t="126125" x="1555750" y="3949700"/>
          <p14:tracePt t="126142" x="1524000" y="3987800"/>
          <p14:tracePt t="126158" x="1492250" y="4025900"/>
          <p14:tracePt t="126174" x="1460500" y="4051300"/>
          <p14:tracePt t="126190" x="1422400" y="4089400"/>
          <p14:tracePt t="126206" x="1397000" y="4121150"/>
          <p14:tracePt t="126223" x="1358900" y="4152900"/>
          <p14:tracePt t="126242" x="1327150" y="4178300"/>
          <p14:tracePt t="126260" x="1301750" y="4203700"/>
          <p14:tracePt t="126278" x="1295400" y="4210050"/>
          <p14:tracePt t="126297" x="1289050" y="4216400"/>
          <p14:tracePt t="126462" x="1282700" y="4216400"/>
          <p14:tracePt t="126490" x="1276350" y="4203700"/>
          <p14:tracePt t="126511" x="1270000" y="4191000"/>
          <p14:tracePt t="126535" x="1263650" y="4171950"/>
          <p14:tracePt t="126555" x="1263650" y="4165600"/>
          <p14:tracePt t="126558" x="1263650" y="4159250"/>
          <p14:tracePt t="126576" x="1257300" y="4146550"/>
          <p14:tracePt t="126595" x="1250950" y="4133850"/>
          <p14:tracePt t="126612" x="1250950" y="4127500"/>
          <p14:tracePt t="126629" x="1244600" y="4121150"/>
          <p14:tracePt t="126645" x="1244600" y="4114800"/>
          <p14:tracePt t="126661" x="1238250" y="4108450"/>
          <p14:tracePt t="126678" x="1238250" y="4102100"/>
          <p14:tracePt t="126695" x="1225550" y="4095750"/>
          <p14:tracePt t="126749" x="1219200" y="4083050"/>
          <p14:tracePt t="126798" x="1219200" y="4076700"/>
          <p14:tracePt t="126821" x="1212850" y="4076700"/>
          <p14:tracePt t="126839" x="1206500" y="4076700"/>
          <p14:tracePt t="127029" x="1212850" y="4076700"/>
          <p14:tracePt t="127048" x="1219200" y="4076700"/>
          <p14:tracePt t="127071" x="1244600" y="4076700"/>
          <p14:tracePt t="127096" x="1250950" y="4076700"/>
          <p14:tracePt t="127141" x="1257300" y="4076700"/>
          <p14:tracePt t="127166" x="1263650" y="4076700"/>
          <p14:tracePt t="127205" x="1270000" y="4076700"/>
          <p14:tracePt t="127229" x="1276350" y="4076700"/>
          <p14:tracePt t="127254" x="1282700" y="4076700"/>
          <p14:tracePt t="127277" x="1289050" y="4076700"/>
          <p14:tracePt t="127301" x="1295400" y="4076700"/>
          <p14:tracePt t="127318" x="1301750" y="4076700"/>
          <p14:tracePt t="127337" x="1308100" y="4076700"/>
          <p14:tracePt t="127355" x="1314450" y="4076700"/>
          <p14:tracePt t="127372" x="1327150" y="4076700"/>
          <p14:tracePt t="127387" x="1333500" y="4076700"/>
          <p14:tracePt t="127406" x="1339850" y="4076700"/>
          <p14:tracePt t="127424" x="1346200" y="4076700"/>
          <p14:tracePt t="127442" x="1352550" y="4076700"/>
          <p14:tracePt t="127466" x="1365250" y="4076700"/>
          <p14:tracePt t="127470" x="1371600" y="4076700"/>
          <p14:tracePt t="127494" x="1390650" y="4076700"/>
          <p14:tracePt t="127508" x="1409700" y="4076700"/>
          <p14:tracePt t="127520" x="1416050" y="4076700"/>
          <p14:tracePt t="127531" x="1435100" y="4076700"/>
          <p14:tracePt t="127548" x="1447800" y="4076700"/>
          <p14:tracePt t="127565" x="1454150" y="4076700"/>
          <p14:tracePt t="127582" x="1460500" y="4076700"/>
          <p14:tracePt t="127598" x="1466850" y="4076700"/>
          <p14:tracePt t="127614" x="1473200" y="4076700"/>
          <p14:tracePt t="127631" x="1479550" y="4076700"/>
          <p14:tracePt t="127648" x="1492250" y="4076700"/>
          <p14:tracePt t="127664" x="1504950" y="4076700"/>
          <p14:tracePt t="127682" x="1524000" y="4076700"/>
          <p14:tracePt t="127701" x="1549400" y="4076700"/>
          <p14:tracePt t="127718" x="1568450" y="4076700"/>
          <p14:tracePt t="127736" x="1587500" y="4076700"/>
          <p14:tracePt t="127757" x="1606550" y="4076700"/>
          <p14:tracePt t="127776" x="1612900" y="4076700"/>
          <p14:tracePt t="127821" x="1619250" y="4076700"/>
          <p14:tracePt t="128397" x="1612900" y="4076700"/>
          <p14:tracePt t="128416" x="1600200" y="4076700"/>
          <p14:tracePt t="128440" x="1574800" y="4070350"/>
          <p14:tracePt t="128468" x="1543050" y="4070350"/>
          <p14:tracePt t="128499" x="1530350" y="4070350"/>
          <p14:tracePt t="128503" x="1524000" y="4070350"/>
          <p14:tracePt t="128531" x="1511300" y="4070350"/>
          <p14:tracePt t="128533" x="1504950" y="4070350"/>
          <p14:tracePt t="128565" x="1485900" y="4070350"/>
          <p14:tracePt t="128598" x="1454150" y="4070350"/>
          <p14:tracePt t="128620" x="1428750" y="4070350"/>
          <p14:tracePt t="128639" x="1409700" y="4070350"/>
          <p14:tracePt t="128656" x="1403350" y="4070350"/>
          <p14:tracePt t="128674" x="1390650" y="4070350"/>
          <p14:tracePt t="128692" x="1371600" y="4070350"/>
          <p14:tracePt t="128725" x="1365250" y="4070350"/>
          <p14:tracePt t="128758" x="1358900" y="4070350"/>
          <p14:tracePt t="128774" x="1352550" y="4070350"/>
          <p14:tracePt t="128797" x="1346200" y="4070350"/>
          <p14:tracePt t="128975" x="1339850" y="4070350"/>
          <p14:tracePt t="129166" x="1339850" y="4064000"/>
          <p14:tracePt t="129205" x="1346200" y="4064000"/>
          <p14:tracePt t="129229" x="1352550" y="4064000"/>
          <p14:tracePt t="129246" x="1358900" y="4064000"/>
          <p14:tracePt t="129278" x="1365250" y="4064000"/>
          <p14:tracePt t="129311" x="1371600" y="4064000"/>
          <p14:tracePt t="129349" x="1371600" y="4057650"/>
          <p14:tracePt t="129645" x="1377950" y="4057650"/>
          <p14:tracePt t="130582" x="1384300" y="4057650"/>
          <p14:tracePt t="130613" x="1390650" y="4057650"/>
          <p14:tracePt t="130629" x="1397000" y="4051300"/>
          <p14:tracePt t="130647" x="1403350" y="4051300"/>
          <p14:tracePt t="130681" x="1409700" y="4044950"/>
          <p14:tracePt t="130697" x="1416050" y="4044950"/>
          <p14:tracePt t="130715" x="1422400" y="4044950"/>
          <p14:tracePt t="130733" x="1435100" y="4038600"/>
          <p14:tracePt t="130765" x="1441450" y="4038600"/>
          <p14:tracePt t="130782" x="1447800" y="4038600"/>
          <p14:tracePt t="130806" x="1454150" y="4038600"/>
          <p14:tracePt t="130821" x="1460500" y="4038600"/>
          <p14:tracePt t="130854" x="1466850" y="4038600"/>
          <p14:tracePt t="130871" x="1473200" y="4038600"/>
          <p14:tracePt t="130887" x="1479550" y="4038600"/>
          <p14:tracePt t="130903" x="1492250" y="4032250"/>
          <p14:tracePt t="130919" x="1498600" y="4032250"/>
          <p14:tracePt t="130936" x="1504950" y="4032250"/>
          <p14:tracePt t="130951" x="1517650" y="4032250"/>
          <p14:tracePt t="130968" x="1524000" y="4032250"/>
          <p14:tracePt t="130987" x="1530350" y="4032250"/>
          <p14:tracePt t="131003" x="1536700" y="4025900"/>
          <p14:tracePt t="131017" x="1543050" y="4025900"/>
          <p14:tracePt t="131037" x="1549400" y="4025900"/>
          <p14:tracePt t="131052" x="1555750" y="4025900"/>
          <p14:tracePt t="131069" x="1562100" y="4025900"/>
          <p14:tracePt t="131089" x="1574800" y="4025900"/>
          <p14:tracePt t="131107" x="1581150" y="4025900"/>
          <p14:tracePt t="131124" x="1587500" y="4025900"/>
          <p14:tracePt t="131141" x="1593850" y="4019550"/>
          <p14:tracePt t="131173" x="1600200" y="4019550"/>
          <p14:tracePt t="131189" x="1606550" y="4019550"/>
          <p14:tracePt t="131205" x="1612900" y="4013200"/>
          <p14:tracePt t="131238" x="1619250" y="4013200"/>
          <p14:tracePt t="131278" x="1625600" y="4013200"/>
          <p14:tracePt t="131307" x="1631950" y="4013200"/>
          <p14:tracePt t="131325" x="1638300" y="4013200"/>
          <p14:tracePt t="131341" x="1638300" y="4006850"/>
          <p14:tracePt t="131365" x="1644650" y="4006850"/>
          <p14:tracePt t="131398" x="1651000" y="4006850"/>
          <p14:tracePt t="131416" x="1657350" y="4006850"/>
          <p14:tracePt t="131433" x="1663700" y="4000500"/>
          <p14:tracePt t="131454" x="1676400" y="4000500"/>
          <p14:tracePt t="131471" x="1682750" y="3994150"/>
          <p14:tracePt t="131509" x="1689100" y="3987800"/>
          <p14:tracePt t="132342" x="1695450" y="3987800"/>
          <p14:tracePt t="132361" x="1708150" y="3987800"/>
          <p14:tracePt t="132379" x="1727200" y="3987800"/>
          <p14:tracePt t="132400" x="1771650" y="3981450"/>
          <p14:tracePt t="132421" x="1828800" y="3975100"/>
          <p14:tracePt t="132449" x="1885950" y="3975100"/>
          <p14:tracePt t="132482" x="1962150" y="3975100"/>
          <p14:tracePt t="132502" x="2019300" y="3975100"/>
          <p14:tracePt t="132523" x="2076450" y="3981450"/>
          <p14:tracePt t="132529" x="2101850" y="3987800"/>
          <p14:tracePt t="132557" x="2184400" y="4000500"/>
          <p14:tracePt t="132581" x="2241550" y="4013200"/>
          <p14:tracePt t="132599" x="2279650" y="4019550"/>
          <p14:tracePt t="132616" x="2317750" y="4032250"/>
          <p14:tracePt t="132637" x="2355850" y="4044950"/>
          <p14:tracePt t="132654" x="2381250" y="4051300"/>
          <p14:tracePt t="132670" x="2413000" y="4057650"/>
          <p14:tracePt t="132687" x="2451100" y="4070350"/>
          <p14:tracePt t="132703" x="2501900" y="4076700"/>
          <p14:tracePt t="132720" x="2520950" y="4083050"/>
          <p14:tracePt t="132739" x="2540000" y="4083050"/>
          <p14:tracePt t="132754" x="2552700" y="4089400"/>
          <p14:tracePt t="133437" x="2546350" y="4089400"/>
          <p14:tracePt t="133449" x="2540000" y="4089400"/>
          <p14:tracePt t="133465" x="2514600" y="4083050"/>
          <p14:tracePt t="133481" x="2501900" y="4070350"/>
          <p14:tracePt t="133498" x="2482850" y="4064000"/>
          <p14:tracePt t="133514" x="2470150" y="4057650"/>
          <p14:tracePt t="133548" x="2438400" y="4038600"/>
          <p14:tracePt t="133582" x="2381250" y="4000500"/>
          <p14:tracePt t="133598" x="2355850" y="3981450"/>
          <p14:tracePt t="133614" x="2324100" y="3956050"/>
          <p14:tracePt t="133632" x="2279650" y="3924300"/>
          <p14:tracePt t="133649" x="2235200" y="3898900"/>
          <p14:tracePt t="133665" x="2197100" y="3879850"/>
          <p14:tracePt t="133681" x="2165350" y="3867150"/>
          <p14:tracePt t="133699" x="2139950" y="3854450"/>
          <p14:tracePt t="133715" x="2114550" y="3848100"/>
          <p14:tracePt t="133733" x="2076450" y="3829050"/>
          <p14:tracePt t="133750" x="2057400" y="3822700"/>
          <p14:tracePt t="133769" x="2044700" y="3822700"/>
          <p14:tracePt t="133786" x="2025650" y="3816350"/>
          <p14:tracePt t="133791" x="2012950" y="3810000"/>
          <p14:tracePt t="133807" x="1993900" y="3803650"/>
          <p14:tracePt t="133824" x="1962150" y="3803650"/>
          <p14:tracePt t="133841" x="1943100" y="3803650"/>
          <p14:tracePt t="133857" x="1924050" y="3797300"/>
          <p14:tracePt t="133886" x="1917700" y="3797300"/>
          <p14:tracePt t="133918" x="1911350" y="3797300"/>
          <p14:tracePt t="134142" x="1905000" y="3790950"/>
          <p14:tracePt t="134167" x="1905000" y="3784600"/>
          <p14:tracePt t="134186" x="1911350" y="3784600"/>
          <p14:tracePt t="134215" x="1924050" y="3778250"/>
          <p14:tracePt t="134248" x="1936750" y="3778250"/>
          <p14:tracePt t="134266" x="1943100" y="3771900"/>
          <p14:tracePt t="134283" x="1955800" y="3771900"/>
          <p14:tracePt t="134300" x="1962150" y="3771900"/>
          <p14:tracePt t="134301" x="1974850" y="3771900"/>
          <p14:tracePt t="134318" x="1981200" y="3771900"/>
          <p14:tracePt t="134333" x="1987550" y="3771900"/>
          <p14:tracePt t="134349" x="2006600" y="3771900"/>
          <p14:tracePt t="134365" x="2019300" y="3771900"/>
          <p14:tracePt t="134382" x="2032000" y="3771900"/>
          <p14:tracePt t="134398" x="2038350" y="3771900"/>
          <p14:tracePt t="134415" x="2044700" y="3771900"/>
          <p14:tracePt t="134432" x="2057400" y="3771900"/>
          <p14:tracePt t="134449" x="2063750" y="3771900"/>
          <p14:tracePt t="134472" x="2076450" y="3771900"/>
          <p14:tracePt t="134493" x="2089150" y="3771900"/>
          <p14:tracePt t="134523" x="2108200" y="3778250"/>
          <p14:tracePt t="134546" x="2139950" y="3784600"/>
          <p14:tracePt t="134566" x="2165350" y="3797300"/>
          <p14:tracePt t="134591" x="2184400" y="3797300"/>
          <p14:tracePt t="134609" x="2190750" y="3803650"/>
          <p14:tracePt t="134646" x="2197100" y="3803650"/>
          <p14:tracePt t="134767" x="2203450" y="3810000"/>
          <p14:tracePt t="134791" x="2209800" y="3816350"/>
          <p14:tracePt t="134808" x="2216150" y="3822700"/>
          <p14:tracePt t="134825" x="2222500" y="3829050"/>
          <p14:tracePt t="134841" x="2228850" y="3835400"/>
          <p14:tracePt t="134878" x="2228850" y="3841750"/>
          <p14:tracePt t="134918" x="2235200" y="3848100"/>
          <p14:tracePt t="134934" x="2235200" y="3854450"/>
          <p14:tracePt t="134952" x="2241550" y="3860800"/>
          <p14:tracePt t="134969" x="2241550" y="3867150"/>
          <p14:tracePt t="134990" x="2241550" y="3873500"/>
          <p14:tracePt t="135007" x="2241550" y="3879850"/>
          <p14:tracePt t="135024" x="2241550" y="3886200"/>
          <p14:tracePt t="135040" x="2241550" y="3892550"/>
          <p14:tracePt t="135059" x="2241550" y="3898900"/>
          <p14:tracePt t="135078" x="2241550" y="3905250"/>
          <p14:tracePt t="135214" x="2241550" y="3911600"/>
          <p14:tracePt t="135231" x="2235200" y="3911600"/>
          <p14:tracePt t="135249" x="2228850" y="3911600"/>
          <p14:tracePt t="135265" x="2216150" y="3911600"/>
          <p14:tracePt t="135282" x="2203450" y="3911600"/>
          <p14:tracePt t="135300" x="2190750" y="3911600"/>
          <p14:tracePt t="135315" x="2178050" y="3911600"/>
          <p14:tracePt t="135318" x="2171700" y="3911600"/>
          <p14:tracePt t="135335" x="2159000" y="3911600"/>
          <p14:tracePt t="135351" x="2146300" y="3911600"/>
          <p14:tracePt t="135367" x="2139950" y="3911600"/>
          <p14:tracePt t="135383" x="2133600" y="3911600"/>
          <p14:tracePt t="135399" x="2127250" y="3911600"/>
          <p14:tracePt t="135418" x="2120900" y="3911600"/>
          <p14:tracePt t="135435" x="2114550" y="3911600"/>
          <p14:tracePt t="135454" x="2089150" y="3911600"/>
          <p14:tracePt t="135476" x="2076450" y="3911600"/>
          <p14:tracePt t="135479" x="2070100" y="3911600"/>
          <p14:tracePt t="135499" x="2057400" y="3911600"/>
          <p14:tracePt t="135517" x="2038350" y="3911600"/>
          <p14:tracePt t="135548" x="2032000" y="3911600"/>
          <p14:tracePt t="135565" x="2012950" y="3911600"/>
          <p14:tracePt t="135581" x="2006600" y="3905250"/>
          <p14:tracePt t="135599" x="2000250" y="3905250"/>
          <p14:tracePt t="135615" x="1993900" y="3898900"/>
          <p14:tracePt t="135633" x="1987550" y="3898900"/>
          <p14:tracePt t="135649" x="1981200" y="3898900"/>
          <p14:tracePt t="135697" x="1974850" y="3898900"/>
          <p14:tracePt t="135713" x="1968500" y="3898900"/>
          <p14:tracePt t="135734" x="1968500" y="3892550"/>
          <p14:tracePt t="135798" x="1962150" y="3892550"/>
          <p14:tracePt t="135920" x="1955800" y="3892550"/>
          <p14:tracePt t="137279" x="1949450" y="3892550"/>
          <p14:tracePt t="137298" x="1949450" y="3886200"/>
          <p14:tracePt t="137316" x="1955800" y="3879850"/>
          <p14:tracePt t="137339" x="1968500" y="3873500"/>
          <p14:tracePt t="137359" x="1974850" y="3867150"/>
          <p14:tracePt t="137380" x="1987550" y="3867150"/>
          <p14:tracePt t="137407" x="1993900" y="3867150"/>
          <p14:tracePt t="137438" x="2000250" y="3867150"/>
          <p14:tracePt t="137464" x="2000250" y="3860800"/>
          <p14:tracePt t="137485" x="2006600" y="3860800"/>
          <p14:tracePt t="137511" x="2019300" y="3854450"/>
          <p14:tracePt t="137544" x="2038350" y="3854450"/>
          <p14:tracePt t="137569" x="2051050" y="3854450"/>
          <p14:tracePt t="137588" x="2057400" y="3854450"/>
          <p14:tracePt t="137609" x="2063750" y="3854450"/>
          <p14:tracePt t="137639" x="2070100" y="3854450"/>
          <p14:tracePt t="137662" x="2076450" y="3854450"/>
          <p14:tracePt t="137870" x="2082800" y="3854450"/>
          <p14:tracePt t="137895" x="2082800" y="3860800"/>
          <p14:tracePt t="137917" x="2082800" y="3867150"/>
          <p14:tracePt t="137937" x="2082800" y="3873500"/>
          <p14:tracePt t="137953" x="2089150" y="3886200"/>
          <p14:tracePt t="137965" x="2089150" y="3898900"/>
          <p14:tracePt t="137966" x="2089150" y="3905250"/>
          <p14:tracePt t="137982" x="2095500" y="3911600"/>
          <p14:tracePt t="137998" x="2101850" y="3924300"/>
          <p14:tracePt t="138032" x="2101850" y="3930650"/>
          <p14:tracePt t="138128" x="2101850" y="3937000"/>
          <p14:tracePt t="138147" x="2108200" y="3937000"/>
          <p14:tracePt t="138167" x="2108200" y="3943350"/>
          <p14:tracePt t="138198" x="2108200" y="3949700"/>
          <p14:tracePt t="138247" x="2114550" y="3956050"/>
          <p14:tracePt t="138279" x="2114550" y="3962400"/>
          <p14:tracePt t="138335" x="2114550" y="3968750"/>
          <p14:tracePt t="138390" x="2114550" y="3975100"/>
          <p14:tracePt t="138410" x="2120900" y="3975100"/>
          <p14:tracePt t="138422" x="2120900" y="3981450"/>
          <p14:tracePt t="138434" x="2127250" y="3981450"/>
          <p14:tracePt t="138448" x="2127250" y="3987800"/>
          <p14:tracePt t="138465" x="2127250" y="3994150"/>
          <p14:tracePt t="138481" x="2127250" y="4000500"/>
          <p14:tracePt t="138498" x="2133600" y="4000500"/>
          <p14:tracePt t="138514" x="2133600" y="4006850"/>
          <p14:tracePt t="138531" x="2133600" y="4013200"/>
          <p14:tracePt t="138547" x="2133600" y="4019550"/>
          <p14:tracePt t="138573" x="2139950" y="4025900"/>
          <p14:tracePt t="138605" x="2139950" y="4032250"/>
          <p14:tracePt t="138669" x="2139950" y="4038600"/>
          <p14:tracePt t="138694" x="2139950" y="4044950"/>
          <p14:tracePt t="138717" x="2146300" y="4044950"/>
          <p14:tracePt t="138733" x="2146300" y="4051300"/>
          <p14:tracePt t="138749" x="2152650" y="4051300"/>
          <p14:tracePt t="138765" x="2152650" y="4057650"/>
          <p14:tracePt t="138797" x="2152650" y="4064000"/>
          <p14:tracePt t="138814" x="2152650" y="4070350"/>
          <p14:tracePt t="138838" x="2152650" y="4076700"/>
          <p14:tracePt t="138855" x="2159000" y="4076700"/>
          <p14:tracePt t="138873" x="2159000" y="4083050"/>
          <p14:tracePt t="138893" x="2159000" y="4095750"/>
          <p14:tracePt t="138911" x="2159000" y="4102100"/>
          <p14:tracePt t="138929" x="2159000" y="4108450"/>
          <p14:tracePt t="138949" x="2159000" y="4121150"/>
          <p14:tracePt t="138968" x="2159000" y="4140200"/>
          <p14:tracePt t="138990" x="2165350" y="4146550"/>
          <p14:tracePt t="139013" x="2165350" y="4152900"/>
          <p14:tracePt t="139038" x="2165350" y="4165600"/>
          <p14:tracePt t="139058" x="2165350" y="4171950"/>
          <p14:tracePt t="139075" x="2165350" y="4178300"/>
          <p14:tracePt t="139094" x="2165350" y="4184650"/>
          <p14:tracePt t="139118" x="2165350" y="4191000"/>
          <p14:tracePt t="139129" x="2165350" y="4197350"/>
          <p14:tracePt t="139142" x="2165350" y="4203700"/>
          <p14:tracePt t="139166" x="2165350" y="4210050"/>
          <p14:tracePt t="139191" x="2165350" y="4216400"/>
          <p14:tracePt t="139208" x="2165350" y="4222750"/>
          <p14:tracePt t="139239" x="2165350" y="4229100"/>
          <p14:tracePt t="139256" x="2165350" y="4235450"/>
          <p14:tracePt t="139279" x="2165350" y="4241800"/>
          <p14:tracePt t="139297" x="2159000" y="4248150"/>
          <p14:tracePt t="139313" x="2159000" y="4254500"/>
          <p14:tracePt t="139330" x="2152650" y="4254500"/>
          <p14:tracePt t="139351" x="2146300" y="4260850"/>
          <p14:tracePt t="139376" x="2139950" y="4267200"/>
          <p14:tracePt t="139399" x="2133600" y="4273550"/>
          <p14:tracePt t="139431" x="2127250" y="4273550"/>
          <p14:tracePt t="139448" x="2120900" y="4273550"/>
          <p14:tracePt t="139467" x="2114550" y="4273550"/>
          <p14:tracePt t="139487" x="2101850" y="4273550"/>
          <p14:tracePt t="139500" x="2095500" y="4273550"/>
          <p14:tracePt t="139527" x="2089150" y="4273550"/>
          <p14:tracePt t="139574" x="2082800" y="4273550"/>
          <p14:tracePt t="139598" x="2076450" y="4273550"/>
          <p14:tracePt t="139609" x="2070100" y="4273550"/>
          <p14:tracePt t="139622" x="2063750" y="4273550"/>
          <p14:tracePt t="139639" x="2057400" y="4273550"/>
          <p14:tracePt t="139655" x="2051050" y="4267200"/>
          <p14:tracePt t="139665" x="2044700" y="4267200"/>
          <p14:tracePt t="139682" x="2038350" y="4260850"/>
          <p14:tracePt t="139698" x="2019300" y="4254500"/>
          <p14:tracePt t="139715" x="2012950" y="4248150"/>
          <p14:tracePt t="139732" x="1993900" y="4241800"/>
          <p14:tracePt t="139749" x="1987550" y="4229100"/>
          <p14:tracePt t="139775" x="1974850" y="4229100"/>
          <p14:tracePt t="139792" x="1974850" y="4222750"/>
          <p14:tracePt t="139991" x="1987550" y="4222750"/>
          <p14:tracePt t="140011" x="2019300" y="4222750"/>
          <p14:tracePt t="140032" x="2089150" y="4222750"/>
          <p14:tracePt t="140050" x="2139950" y="4222750"/>
          <p14:tracePt t="140082" x="2216150" y="4222750"/>
          <p14:tracePt t="140115" x="2235200" y="4222750"/>
          <p14:tracePt t="140159" x="2241550" y="4222750"/>
          <p14:tracePt t="140273" x="2247900" y="4222750"/>
          <p14:tracePt t="140291" x="2254250" y="4216400"/>
          <p14:tracePt t="140311" x="2266950" y="4210050"/>
          <p14:tracePt t="140331" x="2273300" y="4210050"/>
          <p14:tracePt t="140855" x="2279650" y="4210050"/>
          <p14:tracePt t="140959" x="2286000" y="4210050"/>
          <p14:tracePt t="140977" x="2292350" y="4203700"/>
          <p14:tracePt t="140997" x="2305050" y="4197350"/>
          <p14:tracePt t="141000" x="2311400" y="4197350"/>
          <p14:tracePt t="141023" x="2330450" y="4197350"/>
          <p14:tracePt t="141044" x="2336800" y="4191000"/>
          <p14:tracePt t="141078" x="2355850" y="4184650"/>
          <p14:tracePt t="141098" x="2362200" y="4178300"/>
          <p14:tracePt t="141132" x="2374900" y="4171950"/>
          <p14:tracePt t="141148" x="2381250" y="4171950"/>
          <p14:tracePt t="141164" x="2387600" y="4171950"/>
          <p14:tracePt t="141181" x="2400300" y="4165600"/>
          <p14:tracePt t="141198" x="2413000" y="4159250"/>
          <p14:tracePt t="141215" x="2432050" y="4152900"/>
          <p14:tracePt t="141231" x="2444750" y="4140200"/>
          <p14:tracePt t="141249" x="2463800" y="4127500"/>
          <p14:tracePt t="141269" x="2470150" y="4121150"/>
          <p14:tracePt t="141286" x="2489200" y="4108450"/>
          <p14:tracePt t="141305" x="2495550" y="4108450"/>
          <p14:tracePt t="141323" x="2501900" y="4102100"/>
          <p14:tracePt t="141341" x="2508250" y="4095750"/>
          <p14:tracePt t="141359" x="2527300" y="4089400"/>
          <p14:tracePt t="141376" x="2540000" y="4083050"/>
          <p14:tracePt t="141396" x="2552700" y="4083050"/>
          <p14:tracePt t="141413" x="2552700" y="4076700"/>
          <p14:tracePt t="141416" x="2559050" y="4076700"/>
          <p14:tracePt t="141433" x="2571750" y="4070350"/>
          <p14:tracePt t="141479" x="2603500" y="4070350"/>
          <p14:tracePt t="141496" x="2622550" y="4064000"/>
          <p14:tracePt t="141512" x="2635250" y="4064000"/>
          <p14:tracePt t="141524" x="2647950" y="4057650"/>
          <p14:tracePt t="141536" x="2654300" y="4057650"/>
          <p14:tracePt t="141548" x="2667000" y="4057650"/>
          <p14:tracePt t="141565" x="2673350" y="4057650"/>
          <p14:tracePt t="141583" x="2679700" y="4057650"/>
          <p14:tracePt t="141599" x="2686050" y="4057650"/>
          <p14:tracePt t="141623" x="2692400" y="4057650"/>
          <p14:tracePt t="141642" x="2698750" y="4057650"/>
          <p14:tracePt t="141658" x="2711450" y="4051300"/>
          <p14:tracePt t="141676" x="2717800" y="4051300"/>
          <p14:tracePt t="141694" x="2730500" y="4051300"/>
          <p14:tracePt t="141711" x="2736850" y="4051300"/>
          <p14:tracePt t="141744" x="2743200" y="4051300"/>
          <p14:tracePt t="141767" x="2749550" y="4051300"/>
          <p14:tracePt t="141786" x="2755900" y="4051300"/>
          <p14:tracePt t="141803" x="2762250" y="4044950"/>
          <p14:tracePt t="141822" x="2774950" y="4044950"/>
          <p14:tracePt t="141839" x="2787650" y="4044950"/>
          <p14:tracePt t="141856" x="2800350" y="4044950"/>
          <p14:tracePt t="141877" x="2813050" y="4044950"/>
          <p14:tracePt t="141898" x="2838450" y="4044950"/>
          <p14:tracePt t="141919" x="2851150" y="4044950"/>
          <p14:tracePt t="141984" x="2857500" y="4044950"/>
          <p14:tracePt t="142056" x="2863850" y="4044950"/>
          <p14:tracePt t="142090" x="2870200" y="4044950"/>
          <p14:tracePt t="151954" x="2876550" y="4044950"/>
          <p14:tracePt t="152162" x="2876550" y="4051300"/>
          <p14:tracePt t="152179" x="2863850" y="4070350"/>
          <p14:tracePt t="152202" x="2838450" y="4102100"/>
          <p14:tracePt t="152225" x="2813050" y="4127500"/>
          <p14:tracePt t="152249" x="2794000" y="4146550"/>
          <p14:tracePt t="152282" x="2749550" y="4184650"/>
          <p14:tracePt t="152304" x="2717800" y="4203700"/>
          <p14:tracePt t="152322" x="2698750" y="4222750"/>
          <p14:tracePt t="152347" x="2667000" y="4254500"/>
          <p14:tracePt t="152366" x="2647950" y="4267200"/>
          <p14:tracePt t="152384" x="2628900" y="4279900"/>
          <p14:tracePt t="152402" x="2616200" y="4292600"/>
          <p14:tracePt t="152418" x="2609850" y="4298950"/>
          <p14:tracePt t="152436" x="2590800" y="4311650"/>
          <p14:tracePt t="152452" x="2584450" y="4324350"/>
          <p14:tracePt t="152470" x="2578100" y="4330700"/>
          <p14:tracePt t="152491" x="2565400" y="4343400"/>
          <p14:tracePt t="152518" x="2559050" y="4349750"/>
          <p14:tracePt t="152545" x="2552700" y="4356100"/>
          <p14:tracePt t="152564" x="2552700" y="4362450"/>
          <p14:tracePt t="152769" x="2559050" y="4362450"/>
          <p14:tracePt t="152777" x="2571750" y="4362450"/>
          <p14:tracePt t="152795" x="2609850" y="4368800"/>
          <p14:tracePt t="152814" x="2667000" y="4368800"/>
          <p14:tracePt t="152816" x="2705100" y="4375150"/>
          <p14:tracePt t="152833" x="2768600" y="4375150"/>
          <p14:tracePt t="152850" x="2832100" y="4375150"/>
          <p14:tracePt t="152882" x="2895600" y="4362450"/>
          <p14:tracePt t="152916" x="2901950" y="4356100"/>
          <p14:tracePt t="153234" x="2901950" y="4362450"/>
          <p14:tracePt t="153251" x="2895600" y="4368800"/>
          <p14:tracePt t="153270" x="2889250" y="4375150"/>
          <p14:tracePt t="153289" x="2895600" y="4381500"/>
          <p14:tracePt t="153306" x="2914650" y="4394200"/>
          <p14:tracePt t="153324" x="2933700" y="4400550"/>
          <p14:tracePt t="153345" x="2946400" y="4413250"/>
          <p14:tracePt t="153374" x="2971800" y="4438650"/>
          <p14:tracePt t="153377" x="2984500" y="4445000"/>
          <p14:tracePt t="153394" x="2997200" y="4457700"/>
          <p14:tracePt t="153410" x="3016250" y="4464050"/>
          <p14:tracePt t="153416" x="3028950" y="4470400"/>
          <p14:tracePt t="153433" x="3054350" y="4483100"/>
          <p14:tracePt t="153450" x="3073400" y="4483100"/>
          <p14:tracePt t="153466" x="3105150" y="4489450"/>
          <p14:tracePt t="153483" x="3130550" y="4495800"/>
          <p14:tracePt t="153499" x="3136900" y="4495800"/>
          <p14:tracePt t="153520" x="3143250" y="4495800"/>
          <p14:tracePt t="153585" x="3149600" y="4502150"/>
          <p14:tracePt t="153609" x="3155950" y="4502150"/>
          <p14:tracePt t="153636" x="3162300" y="4508500"/>
          <p14:tracePt t="153644" x="3168650" y="4508500"/>
          <p14:tracePt t="153654" x="3175000" y="4508500"/>
          <p14:tracePt t="153666" x="3187700" y="4514850"/>
          <p14:tracePt t="153682" x="3213100" y="4514850"/>
          <p14:tracePt t="153699" x="3225800" y="4521200"/>
          <p14:tracePt t="153716" x="3251200" y="4527550"/>
          <p14:tracePt t="153721" x="3257550" y="4527550"/>
          <p14:tracePt t="153763" x="3282950" y="4533900"/>
          <p14:tracePt t="153803" x="3302000" y="4540250"/>
          <p14:tracePt t="153842" x="3314700" y="4546600"/>
          <p14:tracePt t="154003" x="3321050" y="4546600"/>
          <p14:tracePt t="154038" x="3327400" y="4546600"/>
          <p14:tracePt t="154073" x="3352800" y="4546600"/>
          <p14:tracePt t="154109" x="3365500" y="4546600"/>
          <p14:tracePt t="154142" x="3371850" y="4546600"/>
          <p14:tracePt t="154179" x="3378200" y="4546600"/>
          <p14:tracePt t="154314" x="3384550" y="4546600"/>
          <p14:tracePt t="154349" x="3403600" y="4546600"/>
          <p14:tracePt t="154386" x="3435350" y="4546600"/>
          <p14:tracePt t="154422" x="3479800" y="4546600"/>
          <p14:tracePt t="154456" x="3536950" y="4533900"/>
          <p14:tracePt t="154495" x="3556000" y="4533900"/>
          <p14:tracePt t="154497" x="3562350" y="4533900"/>
          <p14:tracePt t="154531" x="3575050" y="4533900"/>
          <p14:tracePt t="154557" x="3581400" y="4533900"/>
          <p14:tracePt t="154583" x="3587750" y="4533900"/>
          <p14:tracePt t="154617" x="3625850" y="4527550"/>
          <p14:tracePt t="154631" x="3632200" y="4527550"/>
          <p14:tracePt t="154648" x="3657600" y="4521200"/>
          <p14:tracePt t="154665" x="3670300" y="4521200"/>
          <p14:tracePt t="154682" x="3676650" y="4521200"/>
          <p14:tracePt t="154698" x="3689350" y="4521200"/>
          <p14:tracePt t="154715" x="3695700" y="4521200"/>
          <p14:tracePt t="154733" x="3708400" y="4521200"/>
          <p14:tracePt t="154749" x="3714750" y="4521200"/>
          <p14:tracePt t="154766" x="3721100" y="4521200"/>
          <p14:tracePt t="154782" x="3727450" y="4521200"/>
          <p14:tracePt t="154799" x="3733800" y="4521200"/>
          <p14:tracePt t="154816" x="3746500" y="4521200"/>
          <p14:tracePt t="154833" x="3752850" y="4521200"/>
          <p14:tracePt t="154849" x="3759200" y="4521200"/>
          <p14:tracePt t="154867" x="3765550" y="4521200"/>
          <p14:tracePt t="154882" x="3771900" y="4521200"/>
          <p14:tracePt t="154899" x="3778250" y="4521200"/>
          <p14:tracePt t="154922" x="3784600" y="4521200"/>
          <p14:tracePt t="154946" x="3790950" y="4521200"/>
          <p14:tracePt t="154969" x="3797300" y="4521200"/>
          <p14:tracePt t="154986" x="3803650" y="4521200"/>
          <p14:tracePt t="155042" x="3810000" y="4521200"/>
          <p14:tracePt t="155978" x="3816350" y="4521200"/>
          <p14:tracePt t="156067" x="3822700" y="4521200"/>
          <p14:tracePt t="156083" x="3829050" y="4527550"/>
          <p14:tracePt t="156122" x="3841750" y="4546600"/>
          <p14:tracePt t="156162" x="3860800" y="4565650"/>
          <p14:tracePt t="156196" x="3867150" y="4572000"/>
          <p14:tracePt t="156228" x="3879850" y="4578350"/>
          <p14:tracePt t="156262" x="3886200" y="4591050"/>
          <p14:tracePt t="156328" x="3892550" y="4603750"/>
          <p14:tracePt t="156362" x="3898900" y="4603750"/>
          <p14:tracePt t="156393" x="3905250" y="4610100"/>
          <p14:tracePt t="156610" x="3905250" y="4616450"/>
          <p14:tracePt t="156786" x="3905250" y="4622800"/>
          <p14:tracePt t="156825" x="3911600" y="4629150"/>
          <p14:tracePt t="156865" x="3917950" y="4635500"/>
          <p14:tracePt t="156901" x="3924300" y="4641850"/>
          <p14:tracePt t="156946" x="3930650" y="4641850"/>
          <p14:tracePt t="158675" x="3930650" y="4648200"/>
          <p14:tracePt t="158712" x="3917950" y="4667250"/>
          <p14:tracePt t="158714" x="3892550" y="4686300"/>
          <p14:tracePt t="158751" x="3746500" y="4775200"/>
          <p14:tracePt t="158754" x="3689350" y="4800600"/>
          <p14:tracePt t="158802" x="3321050" y="4959350"/>
          <p14:tracePt t="158847" x="3060700" y="5060950"/>
          <p14:tracePt t="158849" x="2984500" y="5080000"/>
          <p14:tracePt t="158885" x="2692400" y="5137150"/>
          <p14:tracePt t="158922" x="2266950" y="5213350"/>
          <p14:tracePt t="158957" x="1981200" y="5251450"/>
          <p14:tracePt t="158993" x="1778000" y="5270500"/>
          <p14:tracePt t="159029" x="1682750" y="5270500"/>
          <p14:tracePt t="159064" x="1568450" y="5289550"/>
          <p14:tracePt t="159067" x="1530350" y="5295900"/>
          <p14:tracePt t="159101" x="1358900" y="5314950"/>
          <p14:tracePt t="159137" x="1181100" y="5314950"/>
          <p14:tracePt t="159171" x="1085850" y="5308600"/>
          <p14:tracePt t="159208" x="1073150" y="5308600"/>
          <p14:tracePt t="159240" x="1041400" y="5264150"/>
          <p14:tracePt t="159243" x="1041400" y="5245100"/>
          <p14:tracePt t="159275" x="1066800" y="5175250"/>
          <p14:tracePt t="159282" x="1079500" y="5156200"/>
          <p14:tracePt t="159299" x="1104900" y="5124450"/>
          <p14:tracePt t="159331" x="1130300" y="5092700"/>
          <p14:tracePt t="159394" x="1130300" y="5086350"/>
          <p14:tracePt t="159428" x="1136650" y="5086350"/>
          <p14:tracePt t="159460" x="1206500" y="5086350"/>
          <p14:tracePt t="159494" x="1403350" y="5086350"/>
          <p14:tracePt t="159500" x="1454150" y="5086350"/>
          <p14:tracePt t="159535" x="1638300" y="5086350"/>
          <p14:tracePt t="159541" x="1676400" y="5086350"/>
          <p14:tracePt t="159581" x="1758950" y="5086350"/>
          <p14:tracePt t="159585" x="1771650" y="5086350"/>
          <p14:tracePt t="159623" x="1790700" y="5086350"/>
          <p14:tracePt t="159625" x="1797050" y="5086350"/>
          <p14:tracePt t="159661" x="1822450" y="5086350"/>
          <p14:tracePt t="159693" x="1841500" y="5086350"/>
          <p14:tracePt t="159727" x="1879600" y="5086350"/>
          <p14:tracePt t="159729" x="1892300" y="5086350"/>
          <p14:tracePt t="159761" x="1993900" y="5086350"/>
          <p14:tracePt t="159798" x="2108200" y="5086350"/>
          <p14:tracePt t="159832" x="2159000" y="5080000"/>
          <p14:tracePt t="159835" x="2165350" y="5080000"/>
          <p14:tracePt t="159868" x="2178050" y="5080000"/>
          <p14:tracePt t="160075" x="2184400" y="5080000"/>
          <p14:tracePt t="160111" x="2216150" y="5067300"/>
          <p14:tracePt t="160115" x="2228850" y="5067300"/>
          <p14:tracePt t="160153" x="2305050" y="5054600"/>
          <p14:tracePt t="160191" x="2330450" y="5054600"/>
          <p14:tracePt t="160234" x="2368550" y="5054600"/>
          <p14:tracePt t="160268" x="2419350" y="5048250"/>
          <p14:tracePt t="160302" x="2476500" y="5048250"/>
          <p14:tracePt t="160337" x="2514600" y="5048250"/>
          <p14:tracePt t="160374" x="2552700" y="5035550"/>
          <p14:tracePt t="160408" x="2578100" y="5035550"/>
          <p14:tracePt t="160409" x="2584450" y="5035550"/>
          <p14:tracePt t="160441" x="2603500" y="5035550"/>
          <p14:tracePt t="160475" x="2635250" y="5035550"/>
          <p14:tracePt t="160517" x="2692400" y="5035550"/>
          <p14:tracePt t="160521" x="2698750" y="5035550"/>
          <p14:tracePt t="160574" x="2730500" y="5035550"/>
          <p14:tracePt t="160598" x="2743200" y="5035550"/>
          <p14:tracePt t="160623" x="2749550" y="5035550"/>
          <p14:tracePt t="160652" x="2768600" y="5035550"/>
          <p14:tracePt t="160667" x="2787650" y="5035550"/>
          <p14:tracePt t="160682" x="2813050" y="5035550"/>
          <p14:tracePt t="160699" x="2844800" y="5035550"/>
          <p14:tracePt t="160715" x="2889250" y="5035550"/>
          <p14:tracePt t="160732" x="2921000" y="5035550"/>
          <p14:tracePt t="160748" x="2946400" y="5035550"/>
          <p14:tracePt t="160765" x="2959100" y="5029200"/>
          <p14:tracePt t="160796" x="2971800" y="5029200"/>
          <p14:tracePt t="160830" x="3003550" y="5022850"/>
          <p14:tracePt t="160866" x="3073400" y="5022850"/>
          <p14:tracePt t="160899" x="3149600" y="5022850"/>
          <p14:tracePt t="160933" x="3257550" y="5016500"/>
          <p14:tracePt t="160965" x="3308350" y="5010150"/>
          <p14:tracePt t="161066" x="3302000" y="5010150"/>
          <p14:tracePt t="161106" x="3232150" y="5022850"/>
          <p14:tracePt t="161143" x="3187700" y="5029200"/>
          <p14:tracePt t="161175" x="3181350" y="5029200"/>
          <p14:tracePt t="161259" x="3187700" y="5029200"/>
          <p14:tracePt t="161296" x="3289300" y="5029200"/>
          <p14:tracePt t="161299" x="3314700" y="5029200"/>
          <p14:tracePt t="161331" x="3384550" y="5029200"/>
          <p14:tracePt t="161363" x="3429000" y="5029200"/>
          <p14:tracePt t="161397" x="3441700" y="5029200"/>
          <p14:tracePt t="161475" x="3448050" y="5029200"/>
          <p14:tracePt t="161518" x="3454400" y="5048250"/>
          <p14:tracePt t="161542" x="3454400" y="5054600"/>
          <p14:tracePt t="161723" x="3454400" y="5048250"/>
          <p14:tracePt t="161763" x="3390900" y="5022850"/>
          <p14:tracePt t="161801" x="3346450" y="5022850"/>
          <p14:tracePt t="161843" x="3321050" y="5022850"/>
          <p14:tracePt t="161878" x="3302000" y="5022850"/>
          <p14:tracePt t="161912" x="3276600" y="5041900"/>
          <p14:tracePt t="161914" x="3263900" y="5048250"/>
          <p14:tracePt t="161945" x="3232150" y="5086350"/>
          <p14:tracePt t="161979" x="3219450" y="5111750"/>
          <p14:tracePt t="162011" x="3219450" y="5124450"/>
          <p14:tracePt t="162046" x="3219450" y="5143500"/>
          <p14:tracePt t="162079" x="3251200" y="5156200"/>
          <p14:tracePt t="162117" x="3308350" y="5168900"/>
          <p14:tracePt t="162148" x="3352800" y="5168900"/>
          <p14:tracePt t="162184" x="3371850" y="5162550"/>
          <p14:tracePt t="162221" x="3390900" y="5118100"/>
          <p14:tracePt t="162254" x="3390900" y="5054600"/>
          <p14:tracePt t="162289" x="3390900" y="4997450"/>
          <p14:tracePt t="162291" x="3390900" y="4991100"/>
          <p14:tracePt t="162323" x="3384550" y="4972050"/>
          <p14:tracePt t="162356" x="3378200" y="4965700"/>
          <p14:tracePt t="162389" x="3359150" y="4959350"/>
          <p14:tracePt t="162424" x="3340100" y="4959350"/>
          <p14:tracePt t="162426" x="3333750" y="4959350"/>
          <p14:tracePt t="162459" x="3282950" y="4959350"/>
          <p14:tracePt t="162492" x="3244850" y="4959350"/>
          <p14:tracePt t="162530" x="3219450" y="4959350"/>
          <p14:tracePt t="162567" x="3200400" y="4959350"/>
          <p14:tracePt t="162608" x="3187700" y="4965700"/>
          <p14:tracePt t="162612" x="3181350" y="4972050"/>
          <p14:tracePt t="162646" x="3175000" y="4984750"/>
          <p14:tracePt t="162678" x="3168650" y="4984750"/>
          <p14:tracePt t="162714" x="3168650" y="4997450"/>
          <p14:tracePt t="162747" x="3168650" y="5010150"/>
          <p14:tracePt t="162780" x="3168650" y="5022850"/>
          <p14:tracePt t="162813" x="3168650" y="5041900"/>
          <p14:tracePt t="162849" x="3168650" y="5067300"/>
          <p14:tracePt t="162884" x="3181350" y="5086350"/>
          <p14:tracePt t="162916" x="3213100" y="5105400"/>
          <p14:tracePt t="162949" x="3238500" y="5111750"/>
          <p14:tracePt t="162984" x="3251200" y="5111750"/>
          <p14:tracePt t="162986" x="3257550" y="5111750"/>
          <p14:tracePt t="163018" x="3263900" y="5111750"/>
          <p14:tracePt t="163050" x="3270250" y="5111750"/>
          <p14:tracePt t="163081" x="3276600" y="5111750"/>
          <p14:tracePt t="163115" x="3282950" y="5111750"/>
          <p14:tracePt t="163147" x="3289300" y="5111750"/>
          <p14:tracePt t="165067" x="3276600" y="5111750"/>
          <p14:tracePt t="165102" x="3194050" y="5118100"/>
          <p14:tracePt t="165139" x="3067050" y="5143500"/>
          <p14:tracePt t="165174" x="2990850" y="5162550"/>
          <p14:tracePt t="165213" x="2914650" y="5187950"/>
          <p14:tracePt t="165251" x="2832100" y="5213350"/>
          <p14:tracePt t="165286" x="2743200" y="5238750"/>
          <p14:tracePt t="165318" x="2628900" y="5270500"/>
          <p14:tracePt t="165352" x="2501900" y="5321300"/>
          <p14:tracePt t="165385" x="2349500" y="5365750"/>
          <p14:tracePt t="165388" x="2311400" y="5384800"/>
          <p14:tracePt t="165421" x="2146300" y="5454650"/>
          <p14:tracePt t="165454" x="1987550" y="5530850"/>
          <p14:tracePt t="165489" x="1898650" y="5588000"/>
          <p14:tracePt t="165526" x="1860550" y="5651500"/>
          <p14:tracePt t="165532" x="1854200" y="5670550"/>
          <p14:tracePt t="165573" x="1809750" y="5803900"/>
          <p14:tracePt t="165610" x="1784350" y="6013450"/>
          <p14:tracePt t="165645" x="1771650" y="6184900"/>
          <p14:tracePt t="165679" x="1758950" y="6343650"/>
          <p14:tracePt t="165715" x="1752600" y="6426200"/>
          <p14:tracePt t="165748" x="1739900" y="6432550"/>
          <p14:tracePt t="165827" x="1720850" y="6432550"/>
          <p14:tracePt t="165867" x="1708150" y="6432550"/>
          <p14:tracePt t="165899" x="1708150" y="6426200"/>
          <p14:tracePt t="165916" x="1708150" y="6413500"/>
          <p14:tracePt t="165923" x="1695450" y="6400800"/>
          <p14:tracePt t="165933" x="1689100" y="6388100"/>
          <p14:tracePt t="165968" x="1651000" y="6324600"/>
          <p14:tracePt t="166002" x="1600200" y="6280150"/>
          <p14:tracePt t="166035" x="1581150" y="6261100"/>
          <p14:tracePt t="166243" x="1574800" y="6254750"/>
          <p14:tracePt t="166278" x="1549400" y="6242050"/>
          <p14:tracePt t="166311" x="1492250" y="6203950"/>
          <p14:tracePt t="166345" x="1447800" y="6165850"/>
          <p14:tracePt t="166347" x="1441450" y="6165850"/>
          <p14:tracePt t="166380" x="1428750" y="6153150"/>
          <p14:tracePt t="166415" x="1416050" y="6146800"/>
          <p14:tracePt t="166449" x="1403350" y="6134100"/>
          <p14:tracePt t="166484" x="1352550" y="6115050"/>
          <p14:tracePt t="166522" x="1327150" y="6102350"/>
          <p14:tracePt t="166546" x="1320800" y="6096000"/>
          <p14:tracePt t="166570" x="1314450" y="6096000"/>
          <p14:tracePt t="166611" x="1301750" y="6083300"/>
          <p14:tracePt t="166626" x="1295400" y="6076950"/>
          <p14:tracePt t="166639" x="1289050" y="6076950"/>
          <p14:tracePt t="166652" x="1282700" y="6070600"/>
          <p14:tracePt t="166666" x="1276350" y="6070600"/>
          <p14:tracePt t="166707" x="1270000" y="6064250"/>
          <p14:tracePt t="166731" x="1270000" y="6057900"/>
          <p14:tracePt t="166771" x="1263650" y="6057900"/>
          <p14:tracePt t="166802" x="1263650" y="6051550"/>
          <p14:tracePt t="166834" x="1263650" y="6045200"/>
          <p14:tracePt t="166865" x="1263650" y="6038850"/>
          <p14:tracePt t="166899" x="1263650" y="6026150"/>
          <p14:tracePt t="166932" x="1270000" y="6026150"/>
          <p14:tracePt t="166964" x="1270000" y="6019800"/>
          <p14:tracePt t="166996" x="1282700" y="6019800"/>
          <p14:tracePt t="167029" x="1301750" y="6007100"/>
          <p14:tracePt t="167062" x="1320800" y="5994400"/>
          <p14:tracePt t="167093" x="1333500" y="5988050"/>
          <p14:tracePt t="167126" x="1352550" y="5981700"/>
          <p14:tracePt t="167163" x="1358900" y="5981700"/>
          <p14:tracePt t="167195" x="1365250" y="5981700"/>
          <p14:tracePt t="167227" x="1371600" y="5981700"/>
          <p14:tracePt t="167283" x="1377950" y="5975350"/>
          <p14:tracePt t="167324" x="1384300" y="5975350"/>
          <p14:tracePt t="167363" x="1390650" y="5969000"/>
          <p14:tracePt t="167395" x="1403350" y="5962650"/>
          <p14:tracePt t="167427" x="1416050" y="5962650"/>
          <p14:tracePt t="167461" x="1428750" y="5962650"/>
          <p14:tracePt t="167555" x="1435100" y="5962650"/>
          <p14:tracePt t="167590" x="1447800" y="5962650"/>
          <p14:tracePt t="167621" x="1460500" y="5969000"/>
          <p14:tracePt t="167655" x="1466850" y="5975350"/>
          <p14:tracePt t="167685" x="1473200" y="5975350"/>
          <p14:tracePt t="167932" x="1479550" y="5981700"/>
          <p14:tracePt t="167971" x="1479550" y="5994400"/>
          <p14:tracePt t="168007" x="1473200" y="6007100"/>
          <p14:tracePt t="168041" x="1466850" y="6019800"/>
          <p14:tracePt t="168044" x="1466850" y="6026150"/>
          <p14:tracePt t="168190" x="1466850" y="6032500"/>
          <p14:tracePt t="168222" x="1466850" y="6045200"/>
          <p14:tracePt t="168254" x="1466850" y="6057900"/>
          <p14:tracePt t="168287" x="1479550" y="6083300"/>
          <p14:tracePt t="168319" x="1498600" y="6096000"/>
          <p14:tracePt t="168352" x="1511300" y="6108700"/>
          <p14:tracePt t="168385" x="1530350" y="6121400"/>
          <p14:tracePt t="168386" x="1536700" y="6121400"/>
          <p14:tracePt t="168418" x="1555750" y="6121400"/>
          <p14:tracePt t="168420" x="1562100" y="6127750"/>
          <p14:tracePt t="168453" x="1606550" y="6134100"/>
          <p14:tracePt t="168488" x="1663700" y="6146800"/>
          <p14:tracePt t="168490" x="1676400" y="6146800"/>
          <p14:tracePt t="168524" x="1739900" y="6153150"/>
          <p14:tracePt t="168561" x="1771650" y="6153150"/>
          <p14:tracePt t="168607" x="1790700" y="6153150"/>
          <p14:tracePt t="168643" x="1809750" y="6153150"/>
          <p14:tracePt t="168676" x="1835150" y="6153150"/>
          <p14:tracePt t="168710" x="1873250" y="6153150"/>
          <p14:tracePt t="168745" x="1943100" y="6159500"/>
          <p14:tracePt t="168747" x="1962150" y="6159500"/>
          <p14:tracePt t="168779" x="2032000" y="6165850"/>
          <p14:tracePt t="168813" x="2108200" y="6172200"/>
          <p14:tracePt t="168846" x="2171700" y="6172200"/>
          <p14:tracePt t="168879" x="2190750" y="6172200"/>
          <p14:tracePt t="168912" x="2209800" y="6172200"/>
          <p14:tracePt t="168945" x="2222500" y="6172200"/>
          <p14:tracePt t="168948" x="2228850" y="6172200"/>
          <p14:tracePt t="168985" x="2260600" y="6178550"/>
          <p14:tracePt t="168987" x="2266950" y="6178550"/>
          <p14:tracePt t="169022" x="2286000" y="6178550"/>
          <p14:tracePt t="169044" x="2298700" y="6178550"/>
          <p14:tracePt t="169066" x="2317750" y="6178550"/>
          <p14:tracePt t="169087" x="2324100" y="6178550"/>
          <p14:tracePt t="169572" x="2330450" y="6178550"/>
          <p14:tracePt t="169609" x="2343150" y="6178550"/>
          <p14:tracePt t="169646" x="2362200" y="6178550"/>
          <p14:tracePt t="169685" x="2387600" y="6172200"/>
          <p14:tracePt t="169723" x="2425700" y="6172200"/>
          <p14:tracePt t="169759" x="2451100" y="6159500"/>
          <p14:tracePt t="169793" x="2470150" y="6153150"/>
          <p14:tracePt t="169827" x="2501900" y="6140450"/>
          <p14:tracePt t="169860" x="2546350" y="6127750"/>
          <p14:tracePt t="169893" x="2578100" y="6115050"/>
          <p14:tracePt t="169929" x="2609850" y="6102350"/>
          <p14:tracePt t="169931" x="2622550" y="6096000"/>
          <p14:tracePt t="169963" x="2641600" y="6083300"/>
          <p14:tracePt t="169997" x="2654300" y="6083300"/>
          <p14:tracePt t="170030" x="2660650" y="6083300"/>
          <p14:tracePt t="170062" x="2667000" y="6076950"/>
          <p14:tracePt t="170094" x="2686050" y="6076950"/>
          <p14:tracePt t="170127" x="2705100" y="6076950"/>
          <p14:tracePt t="170159" x="2717800" y="6076950"/>
          <p14:tracePt t="170191" x="2730500" y="6076950"/>
          <p14:tracePt t="170225" x="2749550" y="6076950"/>
          <p14:tracePt t="170227" x="2755900" y="6076950"/>
          <p14:tracePt t="170260" x="2768600" y="6076950"/>
          <p14:tracePt t="170294" x="2774950" y="6076950"/>
          <p14:tracePt t="170326" x="2787650" y="6076950"/>
          <p14:tracePt t="170359" x="2813050" y="6083300"/>
          <p14:tracePt t="170393" x="2838450" y="6083300"/>
          <p14:tracePt t="170429" x="2857500" y="6083300"/>
          <p14:tracePt t="170463" x="2876550" y="6083300"/>
          <p14:tracePt t="170502" x="2895600" y="6083300"/>
          <p14:tracePt t="170543" x="2901950" y="6083300"/>
          <p14:tracePt t="170575" x="2908300" y="6083300"/>
          <p14:tracePt t="172076" x="2914650" y="6083300"/>
          <p14:tracePt t="172111" x="2921000" y="6076950"/>
          <p14:tracePt t="172146" x="2921000" y="6051550"/>
          <p14:tracePt t="172148" x="2921000" y="6038850"/>
          <p14:tracePt t="172190" x="2908300" y="5962650"/>
          <p14:tracePt t="172228" x="2889250" y="5873750"/>
          <p14:tracePt t="172249" x="2882900" y="5848350"/>
          <p14:tracePt t="172282" x="2870200" y="5822950"/>
          <p14:tracePt t="172299" x="2863850" y="5803900"/>
          <p14:tracePt t="172315" x="2863850" y="5797550"/>
          <p14:tracePt t="172332" x="2857500" y="5791200"/>
          <p14:tracePt t="172349" x="2857500" y="5784850"/>
          <p14:tracePt t="172365" x="2851150" y="5778500"/>
          <p14:tracePt t="172382" x="2851150" y="5765800"/>
          <p14:tracePt t="172399" x="2844800" y="5753100"/>
          <p14:tracePt t="172415" x="2838450" y="5740400"/>
          <p14:tracePt t="172432" x="2825750" y="5727700"/>
          <p14:tracePt t="172449" x="2819400" y="5708650"/>
          <p14:tracePt t="172465" x="2813050" y="5689600"/>
          <p14:tracePt t="172482" x="2794000" y="5670550"/>
          <p14:tracePt t="172483" x="2787650" y="5664200"/>
          <p14:tracePt t="172499" x="2774950" y="5645150"/>
          <p14:tracePt t="172515" x="2755900" y="5626100"/>
          <p14:tracePt t="172532" x="2736850" y="5613400"/>
          <p14:tracePt t="172549" x="2724150" y="5594350"/>
          <p14:tracePt t="172565" x="2705100" y="5575300"/>
          <p14:tracePt t="172582" x="2686050" y="5556250"/>
          <p14:tracePt t="172599" x="2673350" y="5543550"/>
          <p14:tracePt t="172615" x="2667000" y="5537200"/>
          <p14:tracePt t="172632" x="2647950" y="5530850"/>
          <p14:tracePt t="172649" x="2635250" y="5518150"/>
          <p14:tracePt t="172665" x="2616200" y="5511800"/>
          <p14:tracePt t="172682" x="2603500" y="5505450"/>
          <p14:tracePt t="172684" x="2590800" y="5505450"/>
          <p14:tracePt t="172699" x="2578100" y="5505450"/>
          <p14:tracePt t="172715" x="2552700" y="5505450"/>
          <p14:tracePt t="172732" x="2540000" y="5505450"/>
          <p14:tracePt t="172749" x="2520950" y="5505450"/>
          <p14:tracePt t="172765" x="2508250" y="5505450"/>
          <p14:tracePt t="172782" x="2495550" y="5505450"/>
          <p14:tracePt t="172799" x="2482850" y="5505450"/>
          <p14:tracePt t="172815" x="2476500" y="5505450"/>
          <p14:tracePt t="172832" x="2470150" y="5511800"/>
          <p14:tracePt t="172849" x="2463800" y="5511800"/>
          <p14:tracePt t="172865" x="2463800" y="5518150"/>
          <p14:tracePt t="172882" x="2457450" y="5518150"/>
          <p14:tracePt t="172899" x="2457450" y="5524500"/>
          <p14:tracePt t="172931" x="2451100" y="5524500"/>
          <p14:tracePt t="173035" x="2463800" y="5524500"/>
          <p14:tracePt t="173046" x="2482850" y="5524500"/>
          <p14:tracePt t="173056" x="2495550" y="5524500"/>
          <p14:tracePt t="173066" x="2520950" y="5524500"/>
          <p14:tracePt t="173082" x="2559050" y="5524500"/>
          <p14:tracePt t="173099" x="2603500" y="5518150"/>
          <p14:tracePt t="173115" x="2635250" y="5518150"/>
          <p14:tracePt t="173132" x="2654300" y="5518150"/>
          <p14:tracePt t="173149" x="2673350" y="5518150"/>
          <p14:tracePt t="173165" x="2692400" y="5518150"/>
          <p14:tracePt t="173182" x="2717800" y="5518150"/>
          <p14:tracePt t="173199" x="2743200" y="5524500"/>
          <p14:tracePt t="173215" x="2768600" y="5537200"/>
          <p14:tracePt t="173232" x="2787650" y="5543550"/>
          <p14:tracePt t="173249" x="2794000" y="5549900"/>
          <p14:tracePt t="173265" x="2806700" y="5562600"/>
          <p14:tracePt t="173282" x="2813050" y="5581650"/>
          <p14:tracePt t="173299" x="2832100" y="5613400"/>
          <p14:tracePt t="173316" x="2838450" y="5645150"/>
          <p14:tracePt t="173332" x="2851150" y="5664200"/>
          <p14:tracePt t="173349" x="2857500" y="5683250"/>
          <p14:tracePt t="173374" x="2863850" y="5708650"/>
          <p14:tracePt t="173399" x="2863850" y="5734050"/>
          <p14:tracePt t="173423" x="2863850" y="5759450"/>
          <p14:tracePt t="173448" x="2870200" y="5778500"/>
          <p14:tracePt t="173473" x="2870200" y="5791200"/>
          <p14:tracePt t="173498" x="2870200" y="5803900"/>
          <p14:tracePt t="173527" x="2863850" y="5816600"/>
          <p14:tracePt t="173545" x="2857500" y="5829300"/>
          <p14:tracePt t="173562" x="2851150" y="5835650"/>
          <p14:tracePt t="173563" x="2844800" y="5835650"/>
          <p14:tracePt t="173580" x="2832100" y="5848350"/>
          <p14:tracePt t="173597" x="2819400" y="5854700"/>
          <p14:tracePt t="173614" x="2806700" y="5854700"/>
          <p14:tracePt t="173630" x="2800350" y="5854700"/>
          <p14:tracePt t="173650" x="2787650" y="5854700"/>
          <p14:tracePt t="173683" x="2774950" y="5854700"/>
          <p14:tracePt t="173717" x="2736850" y="5842000"/>
          <p14:tracePt t="173749" x="2698750" y="5803900"/>
          <p14:tracePt t="173783" x="2667000" y="5772150"/>
          <p14:tracePt t="173815" x="2660650" y="5753100"/>
          <p14:tracePt t="173847" x="2654300" y="5740400"/>
          <p14:tracePt t="173879" x="2654300" y="5734050"/>
          <p14:tracePt t="173911" x="2654300" y="5715000"/>
          <p14:tracePt t="173944" x="2654300" y="5702300"/>
          <p14:tracePt t="173978" x="2654300" y="5683250"/>
          <p14:tracePt t="174011" x="2660650" y="5676900"/>
          <p14:tracePt t="174042" x="2673350" y="5670550"/>
          <p14:tracePt t="174044" x="2673350" y="5664200"/>
          <p14:tracePt t="174077" x="2698750" y="5664200"/>
          <p14:tracePt t="174110" x="2736850" y="5664200"/>
          <p14:tracePt t="174143" x="2774950" y="5664200"/>
          <p14:tracePt t="174178" x="2787650" y="5664200"/>
          <p14:tracePt t="174526" x="2781300" y="5664200"/>
          <p14:tracePt t="174568" x="2774950" y="5664200"/>
          <p14:tracePt t="174606" x="2768600" y="5670550"/>
          <p14:tracePt t="174641" x="2768600" y="5683250"/>
          <p14:tracePt t="174679" x="2768600" y="5734050"/>
          <p14:tracePt t="174716" x="2768600" y="5791200"/>
          <p14:tracePt t="174750" x="2774950" y="5835650"/>
          <p14:tracePt t="174782" x="2794000" y="5892800"/>
          <p14:tracePt t="174816" x="2813050" y="5956300"/>
          <p14:tracePt t="174851" x="2825750" y="6000750"/>
          <p14:tracePt t="174854" x="2825750" y="6013450"/>
          <p14:tracePt t="174886" x="2832100" y="6051550"/>
          <p14:tracePt t="174919" x="2838450" y="6096000"/>
          <p14:tracePt t="174953" x="2844800" y="6140450"/>
          <p14:tracePt t="174956" x="2844800" y="6146800"/>
          <p14:tracePt t="174991" x="2844800" y="6165850"/>
          <p14:tracePt t="175076" x="2844800" y="6172200"/>
          <p14:tracePt t="175109" x="2838450" y="6159500"/>
          <p14:tracePt t="175142" x="2832100" y="6026150"/>
          <p14:tracePt t="175175" x="2832100" y="5880100"/>
          <p14:tracePt t="175212" x="2863850" y="5759450"/>
          <p14:tracePt t="175301" x="2914650" y="5607050"/>
          <p14:tracePt t="175336" x="2927350" y="5568950"/>
          <p14:tracePt t="175370" x="2940050" y="5537200"/>
          <p14:tracePt t="175372" x="2946400" y="5524500"/>
          <p14:tracePt t="175407" x="2959100" y="5480050"/>
          <p14:tracePt t="175442" x="2971800" y="5448300"/>
          <p14:tracePt t="175444" x="2978150" y="5441950"/>
          <p14:tracePt t="175479" x="2990850" y="5410200"/>
          <p14:tracePt t="175526" x="3009900" y="5384800"/>
          <p14:tracePt t="175725" x="3009900" y="5391150"/>
          <p14:tracePt t="175769" x="3016250" y="5492750"/>
          <p14:tracePt t="175772" x="3016250" y="5511800"/>
          <p14:tracePt t="175815" x="3028950" y="5626100"/>
          <p14:tracePt t="175866" x="3028950" y="5721350"/>
          <p14:tracePt t="175869" x="3028950" y="5740400"/>
          <p14:tracePt t="175914" x="3022600" y="5778500"/>
          <p14:tracePt t="175918" x="3022600" y="5791200"/>
          <p14:tracePt t="175966" x="3009900" y="5861050"/>
          <p14:tracePt t="176001" x="2997200" y="5899150"/>
          <p14:tracePt t="176022" x="2990850" y="5918200"/>
          <p14:tracePt t="176041" x="2984500" y="5937250"/>
          <p14:tracePt t="176058" x="2984500" y="5949950"/>
          <p14:tracePt t="176073" x="2971800" y="5969000"/>
          <p14:tracePt t="176087" x="2971800" y="5988050"/>
          <p14:tracePt t="176106" x="2965450" y="6007100"/>
          <p14:tracePt t="176125" x="2965450" y="6026150"/>
          <p14:tracePt t="176142" x="2965450" y="6038850"/>
          <p14:tracePt t="176180" x="2965450" y="6045200"/>
          <p14:tracePt t="177285" x="2971800" y="6038850"/>
          <p14:tracePt t="177323" x="3028950" y="5988050"/>
          <p14:tracePt t="177325" x="3048000" y="5981700"/>
          <p14:tracePt t="177365" x="3117850" y="5924550"/>
          <p14:tracePt t="177405" x="3162300" y="5880100"/>
          <p14:tracePt t="177442" x="3194050" y="5848350"/>
          <p14:tracePt t="177476" x="3219450" y="5822950"/>
          <p14:tracePt t="177516" x="3251200" y="5797550"/>
          <p14:tracePt t="177560" x="3289300" y="5765800"/>
          <p14:tracePt t="177597" x="3314700" y="5753100"/>
          <p14:tracePt t="177630" x="3321050" y="5746750"/>
          <p14:tracePt t="177661" x="3327400" y="5746750"/>
          <p14:tracePt t="177695" x="3333750" y="5746750"/>
          <p14:tracePt t="177727" x="3352800" y="5746750"/>
          <p14:tracePt t="177760" x="3390900" y="5746750"/>
          <p14:tracePt t="177794" x="3429000" y="5753100"/>
          <p14:tracePt t="177826" x="3454400" y="5765800"/>
          <p14:tracePt t="177858" x="3460750" y="5765800"/>
          <p14:tracePt t="178213" x="3448050" y="5765800"/>
          <p14:tracePt t="178254" x="3378200" y="5765800"/>
          <p14:tracePt t="178293" x="3333750" y="5772150"/>
          <p14:tracePt t="178334" x="3327400" y="5772150"/>
          <p14:tracePt t="178373" x="3321050" y="5772150"/>
          <p14:tracePt t="178406" x="3314700" y="5778500"/>
          <p14:tracePt t="178440" x="3308350" y="5778500"/>
          <p14:tracePt t="178477" x="3308350" y="5784850"/>
          <p14:tracePt t="178662" x="3314700" y="5784850"/>
          <p14:tracePt t="178695" x="3416300" y="5784850"/>
          <p14:tracePt t="178729" x="3492500" y="5784850"/>
          <p14:tracePt t="178763" x="3517900" y="5784850"/>
          <p14:tracePt t="179150" x="3517900" y="5778500"/>
          <p14:tracePt t="179186" x="3492500" y="5753100"/>
          <p14:tracePt t="179223" x="3441700" y="5734050"/>
          <p14:tracePt t="179265" x="3403600" y="5721350"/>
          <p14:tracePt t="179304" x="3384550" y="5715000"/>
          <p14:tracePt t="179339" x="3365500" y="5715000"/>
          <p14:tracePt t="179373" x="3352800" y="5715000"/>
          <p14:tracePt t="179408" x="3333750" y="5721350"/>
          <p14:tracePt t="179445" x="3321050" y="5727700"/>
          <p14:tracePt t="179478" x="3314700" y="5727700"/>
          <p14:tracePt t="179517" x="3308350" y="5734050"/>
          <p14:tracePt t="179541" x="3308350" y="5740400"/>
          <p14:tracePt t="179564" x="3302000" y="5746750"/>
          <p14:tracePt t="179585" x="3302000" y="5753100"/>
          <p14:tracePt t="179606" x="3302000" y="5759450"/>
          <p14:tracePt t="179628" x="3302000" y="5765800"/>
          <p14:tracePt t="179653" x="3302000" y="5772150"/>
          <p14:tracePt t="179680" x="3302000" y="5778500"/>
          <p14:tracePt t="179711" x="3302000" y="5784850"/>
          <p14:tracePt t="179749" x="3302000" y="5791200"/>
          <p14:tracePt t="179782" x="3302000" y="5797550"/>
          <p14:tracePt t="179813" x="3302000" y="5810250"/>
          <p14:tracePt t="179853" x="3302000" y="5816600"/>
          <p14:tracePt t="179894" x="3302000" y="5822950"/>
          <p14:tracePt t="179925" x="3302000" y="5829300"/>
          <p14:tracePt t="179957" x="3302000" y="5835650"/>
          <p14:tracePt t="180006" x="3302000" y="5842000"/>
          <p14:tracePt t="180042" x="3302000" y="5848350"/>
          <p14:tracePt t="180086" x="3308350" y="5848350"/>
          <p14:tracePt t="180134" x="3308350" y="5854700"/>
          <p14:tracePt t="180166" x="3321050" y="5854700"/>
          <p14:tracePt t="180230" x="3333750" y="5854700"/>
          <p14:tracePt t="180263" x="3346450" y="5861050"/>
          <p14:tracePt t="180300" x="3359150" y="5861050"/>
          <p14:tracePt t="180301" x="3365500" y="5861050"/>
          <p14:tracePt t="180334" x="3371850" y="5861050"/>
          <p14:tracePt t="180367" x="3384550" y="5861050"/>
          <p14:tracePt t="180400" x="3397250" y="5861050"/>
          <p14:tracePt t="180433" x="3403600" y="5861050"/>
          <p14:tracePt t="180464" x="3409950" y="5861050"/>
          <p14:tracePt t="180528" x="3416300" y="5861050"/>
          <p14:tracePt t="180568" x="3429000" y="5861050"/>
          <p14:tracePt t="180607" x="3435350" y="5861050"/>
          <p14:tracePt t="180644" x="3441700" y="5854700"/>
          <p14:tracePt t="180677" x="3441700" y="5848350"/>
          <p14:tracePt t="180711" x="3448050" y="5848350"/>
          <p14:tracePt t="180745" x="3454400" y="5848350"/>
          <p14:tracePt t="180776" x="3460750" y="5842000"/>
          <p14:tracePt t="180807" x="3467100" y="5842000"/>
          <p14:tracePt t="180839" x="3473450" y="5842000"/>
          <p14:tracePt t="180870" x="3486150" y="5842000"/>
          <p14:tracePt t="180902" x="3498850" y="5842000"/>
          <p14:tracePt t="180935" x="3511550" y="5842000"/>
          <p14:tracePt t="180968" x="3517900" y="5842000"/>
          <p14:tracePt t="180999" x="3536950" y="5842000"/>
          <p14:tracePt t="181033" x="3543300" y="5842000"/>
          <p14:tracePt t="181070" x="3549650" y="5842000"/>
          <p14:tracePt t="181101" x="3556000" y="5842000"/>
          <p14:tracePt t="181158" x="3562350" y="5842000"/>
          <p14:tracePt t="181192" x="3568700" y="5842000"/>
          <p14:tracePt t="181224" x="3581400" y="5842000"/>
          <p14:tracePt t="181256" x="3587750" y="5842000"/>
          <p14:tracePt t="181291" x="3594100" y="5854700"/>
          <p14:tracePt t="181325" x="3606800" y="5861050"/>
          <p14:tracePt t="181357" x="3619500" y="5867400"/>
          <p14:tracePt t="181392" x="3625850" y="5867400"/>
          <p14:tracePt t="181423" x="3625850" y="5873750"/>
          <p14:tracePt t="181454" x="3638550" y="5880100"/>
          <p14:tracePt t="181533" x="3644900" y="5880100"/>
          <p14:tracePt t="181694" x="3651250" y="5886450"/>
          <p14:tracePt t="181790" x="3657600" y="5892800"/>
          <p14:tracePt t="181825" x="3663950" y="5905500"/>
          <p14:tracePt t="181862" x="3670300" y="5918200"/>
          <p14:tracePt t="181896" x="3683000" y="5937250"/>
          <p14:tracePt t="181930" x="3689350" y="5956300"/>
          <p14:tracePt t="181966" x="3689350" y="5969000"/>
          <p14:tracePt t="183606" x="3695700" y="5969000"/>
          <p14:tracePt t="183639" x="3695700" y="5937250"/>
          <p14:tracePt t="183673" x="3695700" y="5880100"/>
          <p14:tracePt t="183710" x="3663950" y="5797550"/>
          <p14:tracePt t="183743" x="3619500" y="5734050"/>
          <p14:tracePt t="183777" x="3517900" y="5683250"/>
          <p14:tracePt t="183812" x="3352800" y="5638800"/>
          <p14:tracePt t="183814" x="3295650" y="5632450"/>
          <p14:tracePt t="183848" x="3105150" y="5607050"/>
          <p14:tracePt t="183881" x="2952750" y="5607050"/>
          <p14:tracePt t="183915" x="2889250" y="5607050"/>
          <p14:tracePt t="183918" x="2876550" y="5607050"/>
          <p14:tracePt t="183951" x="2832100" y="5607050"/>
          <p14:tracePt t="183983" x="2800350" y="5607050"/>
          <p14:tracePt t="184016" x="2794000" y="5607050"/>
          <p14:tracePt t="184052" x="2787650" y="5613400"/>
          <p14:tracePt t="184077" x="2806700" y="5619750"/>
          <p14:tracePt t="184094" x="2870200" y="5626100"/>
          <p14:tracePt t="184109" x="2971800" y="5626100"/>
          <p14:tracePt t="184120" x="3028950" y="5626100"/>
          <p14:tracePt t="184133" x="3162300" y="5613400"/>
          <p14:tracePt t="184149" x="3257550" y="5600700"/>
          <p14:tracePt t="184166" x="3340100" y="5575300"/>
          <p14:tracePt t="184182" x="3378200" y="5568950"/>
          <p14:tracePt t="184199" x="3397250" y="5556250"/>
          <p14:tracePt t="184216" x="3416300" y="5549900"/>
          <p14:tracePt t="184232" x="3435350" y="5537200"/>
          <p14:tracePt t="184250" x="3454400" y="5524500"/>
          <p14:tracePt t="184266" x="3467100" y="5518150"/>
          <p14:tracePt t="184283" x="3479800" y="5511800"/>
          <p14:tracePt t="184299" x="3492500" y="5505450"/>
          <p14:tracePt t="184316" x="3511550" y="5499100"/>
          <p14:tracePt t="184333" x="3536950" y="5480050"/>
          <p14:tracePt t="184349" x="3562350" y="5467350"/>
          <p14:tracePt t="184366" x="3594100" y="5448300"/>
          <p14:tracePt t="184382" x="3625850" y="5435600"/>
          <p14:tracePt t="184399" x="3651250" y="5429250"/>
          <p14:tracePt t="184416" x="3670300" y="5416550"/>
          <p14:tracePt t="184433" x="3689350" y="5416550"/>
          <p14:tracePt t="184449" x="3702050" y="5410200"/>
          <p14:tracePt t="184466" x="3708400" y="5410200"/>
          <p14:tracePt t="184482" x="3733800" y="5410200"/>
          <p14:tracePt t="184499" x="3752850" y="5403850"/>
          <p14:tracePt t="184516" x="3765550" y="5397500"/>
          <p14:tracePt t="184533" x="3784600" y="5397500"/>
          <p14:tracePt t="184555" x="3790950" y="5391150"/>
          <p14:tracePt t="184572" x="3797300" y="5384800"/>
          <p14:tracePt t="184582" x="3803650" y="5384800"/>
          <p14:tracePt t="184599" x="3810000" y="5384800"/>
          <p14:tracePt t="184617" x="3816350" y="5378450"/>
          <p14:tracePt t="184661" x="3822700" y="5378450"/>
          <p14:tracePt t="184677" x="3822700" y="5372100"/>
          <p14:tracePt t="184694" x="3829050" y="5372100"/>
          <p14:tracePt t="184704" x="3829050" y="5365750"/>
          <p14:tracePt t="184716" x="3835400" y="5359400"/>
          <p14:tracePt t="184741" x="3841750" y="5353050"/>
          <p14:tracePt t="184765" x="3841750" y="5346700"/>
          <p14:tracePt t="184798" x="3841750" y="5340350"/>
          <p14:tracePt t="184822" x="3848100" y="5334000"/>
          <p14:tracePt t="184849" x="3860800" y="5321300"/>
          <p14:tracePt t="184878" x="3867150" y="5314950"/>
          <p14:tracePt t="184897" x="3873500" y="5308600"/>
          <p14:tracePt t="184913" x="3879850" y="5302250"/>
          <p14:tracePt t="184930" x="3886200" y="5302250"/>
          <p14:tracePt t="184945" x="3898900" y="5302250"/>
          <p14:tracePt t="184962" x="3905250" y="5295900"/>
          <p14:tracePt t="184978" x="3917950" y="5295900"/>
          <p14:tracePt t="184995" x="3924300" y="5295900"/>
          <p14:tracePt t="185010" x="3937000" y="5295900"/>
          <p14:tracePt t="185026" x="3943350" y="5295900"/>
          <p14:tracePt t="185042" x="3949700" y="5295900"/>
          <p14:tracePt t="185087" x="3956050" y="5295900"/>
          <p14:tracePt t="185127" x="3956050" y="5302250"/>
          <p14:tracePt t="185159" x="3956050" y="5327650"/>
          <p14:tracePt t="185192" x="3943350" y="5353050"/>
          <p14:tracePt t="185224" x="3930650" y="5365750"/>
          <p14:tracePt t="185258" x="3898900" y="5384800"/>
          <p14:tracePt t="185291" x="3879850" y="5391150"/>
          <p14:tracePt t="185326" x="3860800" y="5397500"/>
          <p14:tracePt t="185357" x="3841750" y="5397500"/>
          <p14:tracePt t="185390" x="3822700" y="5397500"/>
          <p14:tracePt t="185422" x="3816350" y="5397500"/>
          <p14:tracePt t="185454" x="3810000" y="5397500"/>
          <p14:tracePt t="185615" x="3822700" y="5397500"/>
          <p14:tracePt t="185650" x="3867150" y="5397500"/>
          <p14:tracePt t="185683" x="3898900" y="5397500"/>
          <p14:tracePt t="185716" x="3905250" y="5397500"/>
          <p14:tracePt t="186064" x="3911600" y="5403850"/>
          <p14:tracePt t="186102" x="3867150" y="5416550"/>
          <p14:tracePt t="186142" x="3676650" y="5467350"/>
          <p14:tracePt t="186184" x="3543300" y="5511800"/>
          <p14:tracePt t="186221" x="3511550" y="5524500"/>
          <p14:tracePt t="186311" x="3511550" y="5530850"/>
          <p14:tracePt t="186359" x="3517900" y="5530850"/>
          <p14:tracePt t="186392" x="3524250" y="5530850"/>
          <p14:tracePt t="186512" x="3524250" y="5524500"/>
          <p14:tracePt t="186555" x="3473450" y="5480050"/>
          <p14:tracePt t="186558" x="3441700" y="5467350"/>
          <p14:tracePt t="186598" x="3168650" y="5378450"/>
          <p14:tracePt t="186635" x="2990850" y="5346700"/>
          <p14:tracePt t="186676" x="2857500" y="5340350"/>
          <p14:tracePt t="186678" x="2819400" y="5340350"/>
          <p14:tracePt t="186713" x="2692400" y="5340350"/>
          <p14:tracePt t="186747" x="2565400" y="5346700"/>
          <p14:tracePt t="186836" x="2298700" y="5429250"/>
          <p14:tracePt t="186838" x="2279650" y="5435600"/>
          <p14:tracePt t="186873" x="2209800" y="5461000"/>
          <p14:tracePt t="186906" x="2152650" y="5480050"/>
          <p14:tracePt t="186942" x="2095500" y="5518150"/>
          <p14:tracePt t="186976" x="2051050" y="5549900"/>
          <p14:tracePt t="187008" x="2012950" y="5607050"/>
          <p14:tracePt t="187041" x="1981200" y="5664200"/>
          <p14:tracePt t="187073" x="1974850" y="5708650"/>
          <p14:tracePt t="187106" x="1968500" y="5759450"/>
          <p14:tracePt t="187144" x="1987550" y="5835650"/>
          <p14:tracePt t="187178" x="2012950" y="5886450"/>
          <p14:tracePt t="187210" x="2044700" y="5924550"/>
          <p14:tracePt t="187244" x="2076450" y="5969000"/>
          <p14:tracePt t="187249" x="2101850" y="5981700"/>
          <p14:tracePt t="187283" x="2190750" y="6038850"/>
          <p14:tracePt t="187318" x="2400300" y="6108700"/>
          <p14:tracePt t="187350" x="2641600" y="6140450"/>
          <p14:tracePt t="187384" x="2901950" y="6140450"/>
          <p14:tracePt t="187417" x="3117850" y="6127750"/>
          <p14:tracePt t="187450" x="3270250" y="6076950"/>
          <p14:tracePt t="187486" x="3498850" y="5969000"/>
          <p14:tracePt t="187524" x="3619500" y="5899150"/>
          <p14:tracePt t="187527" x="3632200" y="5886450"/>
          <p14:tracePt t="187550" x="3676650" y="5854700"/>
          <p14:tracePt t="187574" x="3727450" y="5816600"/>
          <p14:tracePt t="187599" x="3771900" y="5791200"/>
          <p14:tracePt t="187620" x="3803650" y="5778500"/>
          <p14:tracePt t="187641" x="3860800" y="5753100"/>
          <p14:tracePt t="187662" x="3892550" y="5727700"/>
          <p14:tracePt t="187682" x="3905250" y="5721350"/>
          <p14:tracePt t="187704" x="3911600" y="5715000"/>
          <p14:tracePt t="187724" x="3911600" y="5708650"/>
          <p14:tracePt t="187752" x="3911600" y="5695950"/>
          <p14:tracePt t="187783" x="3911600" y="5689600"/>
          <p14:tracePt t="187816" x="3860800" y="5670550"/>
          <p14:tracePt t="187848" x="3638550" y="5645150"/>
          <p14:tracePt t="187881" x="3257550" y="5619750"/>
          <p14:tracePt t="187915" x="2870200" y="5619750"/>
          <p14:tracePt t="187950" x="2520950" y="5619750"/>
          <p14:tracePt t="187984" x="2432050" y="5619750"/>
          <p14:tracePt t="188017" x="2400300" y="5619750"/>
          <p14:tracePt t="188051" x="2387600" y="5619750"/>
          <p14:tracePt t="188084" x="2362200" y="5619750"/>
          <p14:tracePt t="188086" x="2355850" y="5626100"/>
          <p14:tracePt t="188119" x="2324100" y="5632450"/>
          <p14:tracePt t="188152" x="2311400" y="5638800"/>
          <p14:tracePt t="188188" x="2305050" y="5638800"/>
          <p14:tracePt t="188320" x="2305050" y="5645150"/>
          <p14:tracePt t="188359" x="2292350" y="5645150"/>
          <p14:tracePt t="188396" x="2279650" y="5651500"/>
          <p14:tracePt t="188428" x="2266950" y="5657850"/>
          <p14:tracePt t="188623" x="2260600" y="5657850"/>
          <p14:tracePt t="188657" x="2260600" y="5664200"/>
          <p14:tracePt t="188713" x="2254250" y="5664200"/>
          <p14:tracePt t="188816" x="2247900" y="5664200"/>
          <p14:tracePt t="188850" x="2247900" y="5670550"/>
          <p14:tracePt t="189695" x="2247900" y="5676900"/>
          <p14:tracePt t="189724" x="2247900" y="5689600"/>
          <p14:tracePt t="189752" x="2190750" y="5740400"/>
          <p14:tracePt t="189783" x="2159000" y="5784850"/>
          <p14:tracePt t="189814" x="2159000" y="5797550"/>
          <p14:tracePt t="189966" x="2152650" y="5803900"/>
          <p14:tracePt t="189996" x="2139950" y="5816600"/>
          <p14:tracePt t="190026" x="2089150" y="5867400"/>
          <p14:tracePt t="190054" x="2051050" y="5905500"/>
          <p14:tracePt t="190083" x="2019300" y="5930900"/>
          <p14:tracePt t="190111" x="1987550" y="5975350"/>
          <p14:tracePt t="190139" x="1962150" y="6013450"/>
          <p14:tracePt t="190168" x="1930400" y="6064250"/>
          <p14:tracePt t="190197" x="1905000" y="6089650"/>
          <p14:tracePt t="190198" x="1898650" y="6096000"/>
          <p14:tracePt t="190228" x="1892300" y="6108700"/>
          <p14:tracePt t="190231" x="1885950" y="6115050"/>
          <p14:tracePt t="190270" x="1879600" y="6115050"/>
          <p14:tracePt t="190375" x="1879600" y="6121400"/>
          <p14:tracePt t="190511" x="1873250" y="6121400"/>
          <p14:tracePt t="190550" x="1873250" y="6102350"/>
          <p14:tracePt t="190574" x="1873250" y="6032500"/>
          <p14:tracePt t="190619" x="1873250" y="5873750"/>
          <p14:tracePt t="190636" x="1873250" y="5829300"/>
          <p14:tracePt t="190650" x="1873250" y="5803900"/>
          <p14:tracePt t="190666" x="1873250" y="5778500"/>
          <p14:tracePt t="190683" x="1873250" y="5765800"/>
          <p14:tracePt t="190700" x="1873250" y="5746750"/>
          <p14:tracePt t="190716" x="1873250" y="5734050"/>
          <p14:tracePt t="190733" x="1879600" y="5721350"/>
          <p14:tracePt t="190735" x="1879600" y="5715000"/>
          <p14:tracePt t="190765" x="1892300" y="5676900"/>
          <p14:tracePt t="190767" x="1898650" y="5664200"/>
          <p14:tracePt t="190797" x="1917700" y="5632450"/>
          <p14:tracePt t="190798" x="1924050" y="5619750"/>
          <p14:tracePt t="190829" x="1949450" y="5581650"/>
          <p14:tracePt t="190831" x="1962150" y="5568950"/>
          <p14:tracePt t="190860" x="1993900" y="5524500"/>
          <p14:tracePt t="190862" x="2000250" y="5511800"/>
          <p14:tracePt t="190890" x="2032000" y="5473700"/>
          <p14:tracePt t="190921" x="2082800" y="5422900"/>
          <p14:tracePt t="190951" x="2120900" y="5372100"/>
          <p14:tracePt t="190980" x="2146300" y="5353050"/>
          <p14:tracePt t="191008" x="2152650" y="5346700"/>
          <p14:tracePt t="191200" x="2159000" y="5340350"/>
          <p14:tracePt t="196767" x="0" y="0"/>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827088" cy="6858000"/>
            <a:chOff x="0" y="0"/>
            <a:chExt cx="521" cy="4320"/>
          </a:xfrm>
        </p:grpSpPr>
        <p:sp>
          <p:nvSpPr>
            <p:cNvPr id="16407" name="Rectangle 3"/>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16408"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pic>
          <p:nvPicPr>
            <p:cNvPr id="16409" name="Picture 5"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9"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1800" dirty="0" err="1" smtClean="0">
                <a:solidFill>
                  <a:srgbClr val="333399"/>
                </a:solidFill>
                <a:latin typeface="Bookman Old Style" pitchFamily="18" charset="0"/>
                <a:ea typeface="Droid Sans Fallback" charset="0"/>
                <a:cs typeface="Droid Sans Fallback" charset="0"/>
              </a:rPr>
              <a:t>Example</a:t>
            </a:r>
            <a:endParaRPr lang="hu-HU" sz="1800" dirty="0">
              <a:solidFill>
                <a:srgbClr val="333399"/>
              </a:solidFill>
              <a:latin typeface="Bookman Old Style" pitchFamily="18" charset="0"/>
              <a:ea typeface="Droid Sans Fallback" charset="0"/>
              <a:cs typeface="Droid Sans Fallback" charset="0"/>
            </a:endParaRPr>
          </a:p>
        </p:txBody>
      </p:sp>
      <p:sp>
        <p:nvSpPr>
          <p:cNvPr id="16390"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Rectangle 42"/>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5" name="Rectangle 4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8" name="Rectangle 51"/>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400" name="Rectangle 60"/>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9" name="Rectangle 32"/>
          <p:cNvSpPr>
            <a:spLocks noChangeArrowheads="1"/>
          </p:cNvSpPr>
          <p:nvPr/>
        </p:nvSpPr>
        <p:spPr bwMode="auto">
          <a:xfrm>
            <a:off x="5795963" y="162242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hu-HU" sz="1800" b="0" dirty="0">
              <a:latin typeface="Symbol" panose="05050102010706020507" pitchFamily="18" charset="2"/>
            </a:endParaRPr>
          </a:p>
        </p:txBody>
      </p:sp>
      <p:pic>
        <p:nvPicPr>
          <p:cNvPr id="20" name="Kép 19"/>
          <p:cNvPicPr>
            <a:picLocks noChangeAspect="1"/>
          </p:cNvPicPr>
          <p:nvPr/>
        </p:nvPicPr>
        <p:blipFill rotWithShape="1">
          <a:blip r:embed="rId6" cstate="print">
            <a:extLst>
              <a:ext uri="{28A0092B-C50C-407E-A947-70E740481C1C}">
                <a14:useLocalDpi xmlns:a14="http://schemas.microsoft.com/office/drawing/2010/main" val="0"/>
              </a:ext>
            </a:extLst>
          </a:blip>
          <a:srcRect l="4719" t="30142" r="9051" b="2910"/>
          <a:stretch/>
        </p:blipFill>
        <p:spPr>
          <a:xfrm>
            <a:off x="1547664" y="2917936"/>
            <a:ext cx="7146831" cy="3850816"/>
          </a:xfrm>
          <a:prstGeom prst="rect">
            <a:avLst/>
          </a:prstGeom>
        </p:spPr>
      </p:pic>
      <mc:AlternateContent xmlns:mc="http://schemas.openxmlformats.org/markup-compatibility/2006">
        <mc:Choice xmlns:a14="http://schemas.microsoft.com/office/drawing/2010/main" Requires="a14">
          <p:sp>
            <p:nvSpPr>
              <p:cNvPr id="21" name="Szövegdoboz 20"/>
              <p:cNvSpPr txBox="1"/>
              <p:nvPr/>
            </p:nvSpPr>
            <p:spPr>
              <a:xfrm>
                <a:off x="1133475" y="1103656"/>
                <a:ext cx="227145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r>
                        <a:rPr lang="hu-HU" i="1" smtClean="0">
                          <a:solidFill>
                            <a:schemeClr val="tx1"/>
                          </a:solidFill>
                          <a:latin typeface="Cambria Math" panose="02040503050406030204" pitchFamily="18" charset="0"/>
                        </a:rPr>
                        <m:t>=</m:t>
                      </m:r>
                      <m:r>
                        <a:rPr lang="hu-HU" i="1" smtClean="0">
                          <a:solidFill>
                            <a:schemeClr val="tx1"/>
                          </a:solidFill>
                          <a:latin typeface="Cambria Math" panose="02040503050406030204" pitchFamily="18" charset="0"/>
                          <a:ea typeface="Cambria Math" panose="02040503050406030204" pitchFamily="18" charset="0"/>
                        </a:rPr>
                        <m:t>𝝔</m:t>
                      </m:r>
                      <m:r>
                        <a:rPr lang="hu-HU"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𝒈</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𝑳</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𝒔𝒊𝒏</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𝜶</m:t>
                      </m:r>
                      <m:r>
                        <a:rPr lang="hu-HU" b="1" i="1" smtClean="0">
                          <a:solidFill>
                            <a:schemeClr val="tx1"/>
                          </a:solidFill>
                          <a:latin typeface="Cambria Math" panose="02040503050406030204" pitchFamily="18" charset="0"/>
                          <a:ea typeface="Cambria Math" panose="02040503050406030204" pitchFamily="18" charset="0"/>
                        </a:rPr>
                        <m:t>)</m:t>
                      </m:r>
                    </m:oMath>
                  </m:oMathPara>
                </a14:m>
                <a:endParaRPr lang="hu-HU" dirty="0">
                  <a:solidFill>
                    <a:schemeClr val="tx1"/>
                  </a:solidFill>
                </a:endParaRPr>
              </a:p>
            </p:txBody>
          </p:sp>
        </mc:Choice>
        <mc:Fallback>
          <p:sp>
            <p:nvSpPr>
              <p:cNvPr id="21" name="Szövegdoboz 20"/>
              <p:cNvSpPr txBox="1">
                <a:spLocks noRot="1" noChangeAspect="1" noMove="1" noResize="1" noEditPoints="1" noAdjustHandles="1" noChangeArrowheads="1" noChangeShapeType="1" noTextEdit="1"/>
              </p:cNvSpPr>
              <p:nvPr/>
            </p:nvSpPr>
            <p:spPr>
              <a:xfrm>
                <a:off x="1133475" y="1103656"/>
                <a:ext cx="2271456" cy="276999"/>
              </a:xfrm>
              <a:prstGeom prst="rect">
                <a:avLst/>
              </a:prstGeom>
              <a:blipFill>
                <a:blip r:embed="rId7"/>
                <a:stretch>
                  <a:fillRect l="-1877" r="-2949" b="-37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Szövegdoboz 21"/>
              <p:cNvSpPr txBox="1"/>
              <p:nvPr/>
            </p:nvSpPr>
            <p:spPr>
              <a:xfrm>
                <a:off x="1133475" y="1497821"/>
                <a:ext cx="14234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r>
                        <a:rPr lang="hu-HU" b="1" i="1" smtClean="0">
                          <a:solidFill>
                            <a:schemeClr val="tx1"/>
                          </a:solidFill>
                          <a:latin typeface="Cambria Math" panose="02040503050406030204" pitchFamily="18" charset="0"/>
                          <a:ea typeface="Cambria Math" panose="02040503050406030204" pitchFamily="18" charset="0"/>
                        </a:rPr>
                        <m:t>𝑳</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𝟖</m:t>
                      </m:r>
                      <m:r>
                        <a:rPr lang="hu-HU" b="1" i="1" smtClean="0">
                          <a:solidFill>
                            <a:schemeClr val="tx1"/>
                          </a:solidFill>
                          <a:latin typeface="Cambria Math" panose="02040503050406030204" pitchFamily="18" charset="0"/>
                          <a:ea typeface="Cambria Math" panose="02040503050406030204" pitchFamily="18" charset="0"/>
                        </a:rPr>
                        <m:t>𝒎𝒎</m:t>
                      </m:r>
                      <m:r>
                        <a:rPr lang="hu-HU" b="1" i="1" smtClean="0">
                          <a:solidFill>
                            <a:schemeClr val="tx1"/>
                          </a:solidFill>
                          <a:latin typeface="Cambria Math" panose="02040503050406030204" pitchFamily="18" charset="0"/>
                          <a:ea typeface="Cambria Math" panose="02040503050406030204" pitchFamily="18" charset="0"/>
                        </a:rPr>
                        <m:t> </m:t>
                      </m:r>
                    </m:oMath>
                  </m:oMathPara>
                </a14:m>
                <a:endParaRPr lang="hu-HU" dirty="0">
                  <a:solidFill>
                    <a:schemeClr val="tx1"/>
                  </a:solidFill>
                </a:endParaRPr>
              </a:p>
            </p:txBody>
          </p:sp>
        </mc:Choice>
        <mc:Fallback>
          <p:sp>
            <p:nvSpPr>
              <p:cNvPr id="22" name="Szövegdoboz 21"/>
              <p:cNvSpPr txBox="1">
                <a:spLocks noRot="1" noChangeAspect="1" noMove="1" noResize="1" noEditPoints="1" noAdjustHandles="1" noChangeArrowheads="1" noChangeShapeType="1" noTextEdit="1"/>
              </p:cNvSpPr>
              <p:nvPr/>
            </p:nvSpPr>
            <p:spPr>
              <a:xfrm>
                <a:off x="1133475" y="1497821"/>
                <a:ext cx="1423467" cy="276999"/>
              </a:xfrm>
              <a:prstGeom prst="rect">
                <a:avLst/>
              </a:prstGeom>
              <a:blipFill>
                <a:blip r:embed="rId8"/>
                <a:stretch>
                  <a:fillRect l="-3433" b="-17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Szövegdoboz 22"/>
              <p:cNvSpPr txBox="1"/>
              <p:nvPr/>
            </p:nvSpPr>
            <p:spPr>
              <a:xfrm>
                <a:off x="1187624" y="1941841"/>
                <a:ext cx="10187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𝚫</m:t>
                          </m:r>
                          <m:r>
                            <a:rPr lang="hu-HU" b="1" i="1" smtClean="0">
                              <a:solidFill>
                                <a:schemeClr val="tx1"/>
                              </a:solidFill>
                              <a:latin typeface="Cambria Math" panose="02040503050406030204" pitchFamily="18" charset="0"/>
                              <a:ea typeface="Cambria Math" panose="02040503050406030204" pitchFamily="18" charset="0"/>
                            </a:rPr>
                            <m:t>𝒑</m:t>
                          </m:r>
                        </m:e>
                      </m:d>
                      <m:r>
                        <a:rPr lang="hu-HU" b="1" i="1" smtClean="0">
                          <a:solidFill>
                            <a:schemeClr val="tx1"/>
                          </a:solidFill>
                          <a:latin typeface="Cambria Math" panose="02040503050406030204" pitchFamily="18" charset="0"/>
                          <a:ea typeface="Cambria Math" panose="02040503050406030204" pitchFamily="18" charset="0"/>
                        </a:rPr>
                        <m:t>=?</m:t>
                      </m:r>
                    </m:oMath>
                  </m:oMathPara>
                </a14:m>
                <a:endParaRPr lang="hu-HU" dirty="0">
                  <a:solidFill>
                    <a:schemeClr val="tx1"/>
                  </a:solidFill>
                </a:endParaRPr>
              </a:p>
            </p:txBody>
          </p:sp>
        </mc:Choice>
        <mc:Fallback>
          <p:sp>
            <p:nvSpPr>
              <p:cNvPr id="23" name="Szövegdoboz 22"/>
              <p:cNvSpPr txBox="1">
                <a:spLocks noRot="1" noChangeAspect="1" noMove="1" noResize="1" noEditPoints="1" noAdjustHandles="1" noChangeArrowheads="1" noChangeShapeType="1" noTextEdit="1"/>
              </p:cNvSpPr>
              <p:nvPr/>
            </p:nvSpPr>
            <p:spPr>
              <a:xfrm>
                <a:off x="1187624" y="1941841"/>
                <a:ext cx="1018740" cy="276999"/>
              </a:xfrm>
              <a:prstGeom prst="rect">
                <a:avLst/>
              </a:prstGeom>
              <a:blipFill>
                <a:blip r:embed="rId9"/>
                <a:stretch>
                  <a:fillRect l="-4790" r="-4192" b="-35556"/>
                </a:stretch>
              </a:blipFill>
            </p:spPr>
            <p:txBody>
              <a:bodyPr/>
              <a:lstStyle/>
              <a:p>
                <a:r>
                  <a:rPr lang="en-US">
                    <a:noFill/>
                  </a:rPr>
                  <a:t> </a:t>
                </a:r>
              </a:p>
            </p:txBody>
          </p:sp>
        </mc:Fallback>
      </mc:AlternateContent>
      <p:sp>
        <p:nvSpPr>
          <p:cNvPr id="24" name="Szövegdoboz 23"/>
          <p:cNvSpPr txBox="1"/>
          <p:nvPr/>
        </p:nvSpPr>
        <p:spPr>
          <a:xfrm>
            <a:off x="1133475" y="2401143"/>
            <a:ext cx="1909497" cy="307777"/>
          </a:xfrm>
          <a:prstGeom prst="rect">
            <a:avLst/>
          </a:prstGeom>
          <a:noFill/>
        </p:spPr>
        <p:txBody>
          <a:bodyPr wrap="none" rtlCol="0">
            <a:spAutoFit/>
          </a:bodyPr>
          <a:lstStyle/>
          <a:p>
            <a:r>
              <a:rPr lang="hu-HU" sz="1400" dirty="0" smtClean="0">
                <a:solidFill>
                  <a:schemeClr val="tx1"/>
                </a:solidFill>
                <a:latin typeface="Symbol" panose="05050102010706020507" pitchFamily="18" charset="2"/>
              </a:rPr>
              <a:t>r</a:t>
            </a:r>
            <a:r>
              <a:rPr lang="hu-HU" sz="1400" dirty="0" smtClean="0">
                <a:solidFill>
                  <a:schemeClr val="tx1"/>
                </a:solidFill>
              </a:rPr>
              <a:t>=800 kg/m</a:t>
            </a:r>
            <a:r>
              <a:rPr lang="hu-HU" sz="1400" baseline="30000" dirty="0" smtClean="0">
                <a:solidFill>
                  <a:schemeClr val="tx1"/>
                </a:solidFill>
              </a:rPr>
              <a:t>3</a:t>
            </a:r>
            <a:r>
              <a:rPr lang="hu-HU" sz="1400" dirty="0" smtClean="0">
                <a:solidFill>
                  <a:schemeClr val="tx1"/>
                </a:solidFill>
              </a:rPr>
              <a:t>, </a:t>
            </a:r>
            <a:r>
              <a:rPr lang="hu-HU" sz="1400" dirty="0" smtClean="0">
                <a:solidFill>
                  <a:schemeClr val="tx1"/>
                </a:solidFill>
                <a:latin typeface="Symbol" panose="05050102010706020507" pitchFamily="18" charset="2"/>
              </a:rPr>
              <a:t>a</a:t>
            </a:r>
            <a:r>
              <a:rPr lang="hu-HU" sz="1400" dirty="0" smtClean="0">
                <a:solidFill>
                  <a:schemeClr val="tx1"/>
                </a:solidFill>
              </a:rPr>
              <a:t> = 25°</a:t>
            </a:r>
            <a:endParaRPr lang="hu-HU" sz="1400" dirty="0">
              <a:solidFill>
                <a:schemeClr val="tx1"/>
              </a:solidFill>
            </a:endParaRPr>
          </a:p>
        </p:txBody>
      </p:sp>
      <mc:AlternateContent xmlns:mc="http://schemas.openxmlformats.org/markup-compatibility/2006">
        <mc:Choice xmlns:a14="http://schemas.microsoft.com/office/drawing/2010/main" Requires="a14">
          <p:sp>
            <p:nvSpPr>
              <p:cNvPr id="25" name="Szövegdoboz 24"/>
              <p:cNvSpPr txBox="1"/>
              <p:nvPr/>
            </p:nvSpPr>
            <p:spPr>
              <a:xfrm>
                <a:off x="3812877" y="1259263"/>
                <a:ext cx="1701620"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𝚫</m:t>
                          </m:r>
                          <m:r>
                            <a:rPr lang="hu-HU" b="1" i="1" smtClean="0">
                              <a:solidFill>
                                <a:schemeClr val="tx1"/>
                              </a:solidFill>
                              <a:latin typeface="Cambria Math" panose="02040503050406030204" pitchFamily="18" charset="0"/>
                              <a:ea typeface="Cambria Math" panose="02040503050406030204" pitchFamily="18" charset="0"/>
                            </a:rPr>
                            <m:t>𝒑</m:t>
                          </m:r>
                        </m:e>
                      </m:d>
                      <m:r>
                        <a:rPr lang="hu-HU" b="1" i="1" smtClean="0">
                          <a:solidFill>
                            <a:schemeClr val="tx1"/>
                          </a:solidFill>
                          <a:latin typeface="Cambria Math" panose="02040503050406030204" pitchFamily="18" charset="0"/>
                          <a:ea typeface="Cambria Math" panose="02040503050406030204" pitchFamily="18" charset="0"/>
                        </a:rPr>
                        <m:t>=</m:t>
                      </m:r>
                      <m:f>
                        <m:fPr>
                          <m:ctrlPr>
                            <a:rPr lang="hu-HU" b="1" i="1" smtClean="0">
                              <a:solidFill>
                                <a:schemeClr val="tx1"/>
                              </a:solidFill>
                              <a:latin typeface="Cambria Math" panose="02040503050406030204" pitchFamily="18" charset="0"/>
                              <a:ea typeface="Cambria Math" panose="02040503050406030204" pitchFamily="18" charset="0"/>
                            </a:rPr>
                          </m:ctrlPr>
                        </m:fPr>
                        <m:num>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num>
                        <m:den>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𝑳</m:t>
                          </m:r>
                        </m:den>
                      </m:f>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𝜹</m:t>
                      </m:r>
                      <m:r>
                        <a:rPr lang="hu-HU" b="1" i="1" smtClean="0">
                          <a:solidFill>
                            <a:schemeClr val="tx1"/>
                          </a:solidFill>
                          <a:latin typeface="Cambria Math" panose="02040503050406030204" pitchFamily="18" charset="0"/>
                          <a:ea typeface="Cambria Math" panose="02040503050406030204" pitchFamily="18" charset="0"/>
                        </a:rPr>
                        <m:t>𝑳</m:t>
                      </m:r>
                    </m:oMath>
                  </m:oMathPara>
                </a14:m>
                <a:endParaRPr lang="hu-HU" dirty="0">
                  <a:solidFill>
                    <a:schemeClr val="tx1"/>
                  </a:solidFill>
                </a:endParaRPr>
              </a:p>
            </p:txBody>
          </p:sp>
        </mc:Choice>
        <mc:Fallback>
          <p:sp>
            <p:nvSpPr>
              <p:cNvPr id="25" name="Szövegdoboz 24"/>
              <p:cNvSpPr txBox="1">
                <a:spLocks noRot="1" noChangeAspect="1" noMove="1" noResize="1" noEditPoints="1" noAdjustHandles="1" noChangeArrowheads="1" noChangeShapeType="1" noTextEdit="1"/>
              </p:cNvSpPr>
              <p:nvPr/>
            </p:nvSpPr>
            <p:spPr>
              <a:xfrm>
                <a:off x="3812877" y="1259263"/>
                <a:ext cx="1701620" cy="52668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Szövegdoboz 29"/>
              <p:cNvSpPr txBox="1"/>
              <p:nvPr/>
            </p:nvSpPr>
            <p:spPr>
              <a:xfrm>
                <a:off x="5976156" y="6501505"/>
                <a:ext cx="3302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r>
                        <a:rPr lang="hu-HU" b="1" i="1" smtClean="0">
                          <a:solidFill>
                            <a:schemeClr val="tx1"/>
                          </a:solidFill>
                          <a:latin typeface="Cambria Math" panose="02040503050406030204" pitchFamily="18" charset="0"/>
                          <a:ea typeface="Cambria Math" panose="02040503050406030204" pitchFamily="18" charset="0"/>
                        </a:rPr>
                        <m:t>𝑳</m:t>
                      </m:r>
                    </m:oMath>
                  </m:oMathPara>
                </a14:m>
                <a:endParaRPr lang="hu-HU" dirty="0">
                  <a:solidFill>
                    <a:schemeClr val="tx1"/>
                  </a:solidFill>
                </a:endParaRPr>
              </a:p>
            </p:txBody>
          </p:sp>
        </mc:Choice>
        <mc:Fallback>
          <p:sp>
            <p:nvSpPr>
              <p:cNvPr id="30" name="Szövegdoboz 29"/>
              <p:cNvSpPr txBox="1">
                <a:spLocks noRot="1" noChangeAspect="1" noMove="1" noResize="1" noEditPoints="1" noAdjustHandles="1" noChangeArrowheads="1" noChangeShapeType="1" noTextEdit="1"/>
              </p:cNvSpPr>
              <p:nvPr/>
            </p:nvSpPr>
            <p:spPr>
              <a:xfrm>
                <a:off x="5976156" y="6501505"/>
                <a:ext cx="330219" cy="276999"/>
              </a:xfrm>
              <a:prstGeom prst="rect">
                <a:avLst/>
              </a:prstGeom>
              <a:blipFill>
                <a:blip r:embed="rId11"/>
                <a:stretch>
                  <a:fillRect l="-14545" r="-16364"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1" name="Szövegdoboz 30"/>
              <p:cNvSpPr txBox="1"/>
              <p:nvPr/>
            </p:nvSpPr>
            <p:spPr>
              <a:xfrm>
                <a:off x="7164288" y="4036201"/>
                <a:ext cx="349455"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hu-HU" b="1" i="1" smtClean="0">
                              <a:solidFill>
                                <a:schemeClr val="tx1"/>
                              </a:solidFill>
                              <a:latin typeface="Cambria Math" panose="02040503050406030204" pitchFamily="18" charset="0"/>
                              <a:ea typeface="Cambria Math" panose="02040503050406030204" pitchFamily="18" charset="0"/>
                            </a:rPr>
                          </m:ctrlPr>
                        </m:fPr>
                        <m:num>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num>
                        <m:den>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𝑳</m:t>
                          </m:r>
                        </m:den>
                      </m:f>
                    </m:oMath>
                  </m:oMathPara>
                </a14:m>
                <a:endParaRPr lang="hu-HU" dirty="0">
                  <a:solidFill>
                    <a:schemeClr val="tx1"/>
                  </a:solidFill>
                </a:endParaRPr>
              </a:p>
            </p:txBody>
          </p:sp>
        </mc:Choice>
        <mc:Fallback>
          <p:sp>
            <p:nvSpPr>
              <p:cNvPr id="31" name="Szövegdoboz 30"/>
              <p:cNvSpPr txBox="1">
                <a:spLocks noRot="1" noChangeAspect="1" noMove="1" noResize="1" noEditPoints="1" noAdjustHandles="1" noChangeArrowheads="1" noChangeShapeType="1" noTextEdit="1"/>
              </p:cNvSpPr>
              <p:nvPr/>
            </p:nvSpPr>
            <p:spPr>
              <a:xfrm>
                <a:off x="7164288" y="4036201"/>
                <a:ext cx="349455" cy="52668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2" name="Szövegdoboz 31"/>
              <p:cNvSpPr txBox="1"/>
              <p:nvPr/>
            </p:nvSpPr>
            <p:spPr>
              <a:xfrm>
                <a:off x="5645937" y="6501505"/>
                <a:ext cx="3302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r>
                        <a:rPr lang="hu-HU" b="1" i="1" smtClean="0">
                          <a:solidFill>
                            <a:schemeClr val="tx1"/>
                          </a:solidFill>
                          <a:latin typeface="Cambria Math" panose="02040503050406030204" pitchFamily="18" charset="0"/>
                          <a:ea typeface="Cambria Math" panose="02040503050406030204" pitchFamily="18" charset="0"/>
                        </a:rPr>
                        <m:t>𝑳</m:t>
                      </m:r>
                    </m:oMath>
                  </m:oMathPara>
                </a14:m>
                <a:endParaRPr lang="hu-HU" dirty="0">
                  <a:solidFill>
                    <a:schemeClr val="tx1"/>
                  </a:solidFill>
                </a:endParaRPr>
              </a:p>
            </p:txBody>
          </p:sp>
        </mc:Choice>
        <mc:Fallback>
          <p:sp>
            <p:nvSpPr>
              <p:cNvPr id="32" name="Szövegdoboz 31"/>
              <p:cNvSpPr txBox="1">
                <a:spLocks noRot="1" noChangeAspect="1" noMove="1" noResize="1" noEditPoints="1" noAdjustHandles="1" noChangeArrowheads="1" noChangeShapeType="1" noTextEdit="1"/>
              </p:cNvSpPr>
              <p:nvPr/>
            </p:nvSpPr>
            <p:spPr>
              <a:xfrm>
                <a:off x="5645937" y="6501505"/>
                <a:ext cx="330219" cy="276999"/>
              </a:xfrm>
              <a:prstGeom prst="rect">
                <a:avLst/>
              </a:prstGeom>
              <a:blipFill>
                <a:blip r:embed="rId13"/>
                <a:stretch>
                  <a:fillRect l="-14815" r="-18519" b="-11111"/>
                </a:stretch>
              </a:blipFill>
            </p:spPr>
            <p:txBody>
              <a:bodyPr/>
              <a:lstStyle/>
              <a:p>
                <a:r>
                  <a:rPr lang="en-US">
                    <a:noFill/>
                  </a:rPr>
                  <a:t> </a:t>
                </a:r>
              </a:p>
            </p:txBody>
          </p:sp>
        </mc:Fallback>
      </mc:AlternateContent>
      <p:sp>
        <p:nvSpPr>
          <p:cNvPr id="33" name="Szövegdoboz 32"/>
          <p:cNvSpPr txBox="1"/>
          <p:nvPr/>
        </p:nvSpPr>
        <p:spPr>
          <a:xfrm>
            <a:off x="7056276" y="3707126"/>
            <a:ext cx="780983" cy="307777"/>
          </a:xfrm>
          <a:prstGeom prst="rect">
            <a:avLst/>
          </a:prstGeom>
          <a:noFill/>
        </p:spPr>
        <p:txBody>
          <a:bodyPr wrap="none" rtlCol="0">
            <a:spAutoFit/>
          </a:bodyPr>
          <a:lstStyle/>
          <a:p>
            <a:r>
              <a:rPr lang="hu-HU" sz="1400" dirty="0" err="1" smtClean="0">
                <a:solidFill>
                  <a:schemeClr val="tx1"/>
                </a:solidFill>
              </a:rPr>
              <a:t>Slope</a:t>
            </a:r>
            <a:r>
              <a:rPr lang="hu-HU" sz="1400" dirty="0" smtClean="0">
                <a:solidFill>
                  <a:schemeClr val="tx1"/>
                </a:solidFill>
              </a:rPr>
              <a:t>: </a:t>
            </a:r>
            <a:endParaRPr lang="hu-HU" sz="1400" dirty="0">
              <a:solidFill>
                <a:schemeClr val="tx1"/>
              </a:solidFill>
            </a:endParaRPr>
          </a:p>
        </p:txBody>
      </p:sp>
      <p:cxnSp>
        <p:nvCxnSpPr>
          <p:cNvPr id="34" name="Egyenes összekötő nyíllal 33"/>
          <p:cNvCxnSpPr/>
          <p:nvPr/>
        </p:nvCxnSpPr>
        <p:spPr bwMode="auto">
          <a:xfrm flipH="1" flipV="1">
            <a:off x="6306375" y="3960440"/>
            <a:ext cx="749901" cy="18002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mc:Choice xmlns:a14="http://schemas.microsoft.com/office/drawing/2010/main" Requires="a14">
          <p:sp>
            <p:nvSpPr>
              <p:cNvPr id="35" name="Szövegdoboz 34"/>
              <p:cNvSpPr txBox="1"/>
              <p:nvPr/>
            </p:nvSpPr>
            <p:spPr>
              <a:xfrm>
                <a:off x="1295636" y="3891792"/>
                <a:ext cx="60792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600" b="1" i="1" smtClean="0">
                          <a:solidFill>
                            <a:schemeClr val="tx1"/>
                          </a:solidFill>
                          <a:latin typeface="Cambria Math" panose="02040503050406030204" pitchFamily="18" charset="0"/>
                          <a:ea typeface="Cambria Math" panose="02040503050406030204" pitchFamily="18" charset="0"/>
                        </a:rPr>
                        <m:t>𝜹</m:t>
                      </m:r>
                      <m:d>
                        <m:dPr>
                          <m:ctrlPr>
                            <a:rPr lang="hu-HU" sz="1600" b="1" i="1" smtClean="0">
                              <a:solidFill>
                                <a:schemeClr val="tx1"/>
                              </a:solidFill>
                              <a:latin typeface="Cambria Math" panose="02040503050406030204" pitchFamily="18" charset="0"/>
                              <a:ea typeface="Cambria Math" panose="02040503050406030204" pitchFamily="18" charset="0"/>
                            </a:rPr>
                          </m:ctrlPr>
                        </m:dPr>
                        <m:e>
                          <m:r>
                            <a:rPr lang="hu-HU" sz="1600" b="1" i="1" smtClean="0">
                              <a:solidFill>
                                <a:schemeClr val="tx1"/>
                              </a:solidFill>
                              <a:latin typeface="Cambria Math" panose="02040503050406030204" pitchFamily="18" charset="0"/>
                              <a:ea typeface="Cambria Math" panose="02040503050406030204" pitchFamily="18" charset="0"/>
                            </a:rPr>
                            <m:t>𝚫</m:t>
                          </m:r>
                          <m:r>
                            <a:rPr lang="hu-HU" sz="1600" b="1" i="1" smtClean="0">
                              <a:solidFill>
                                <a:schemeClr val="tx1"/>
                              </a:solidFill>
                              <a:latin typeface="Cambria Math" panose="02040503050406030204" pitchFamily="18" charset="0"/>
                              <a:ea typeface="Cambria Math" panose="02040503050406030204" pitchFamily="18" charset="0"/>
                            </a:rPr>
                            <m:t>𝒑</m:t>
                          </m:r>
                        </m:e>
                      </m:d>
                    </m:oMath>
                  </m:oMathPara>
                </a14:m>
                <a:endParaRPr lang="hu-HU" dirty="0">
                  <a:solidFill>
                    <a:schemeClr val="tx1"/>
                  </a:solidFill>
                </a:endParaRPr>
              </a:p>
            </p:txBody>
          </p:sp>
        </mc:Choice>
        <mc:Fallback>
          <p:sp>
            <p:nvSpPr>
              <p:cNvPr id="35" name="Szövegdoboz 34"/>
              <p:cNvSpPr txBox="1">
                <a:spLocks noRot="1" noChangeAspect="1" noMove="1" noResize="1" noEditPoints="1" noAdjustHandles="1" noChangeArrowheads="1" noChangeShapeType="1" noTextEdit="1"/>
              </p:cNvSpPr>
              <p:nvPr/>
            </p:nvSpPr>
            <p:spPr>
              <a:xfrm>
                <a:off x="1295636" y="3891792"/>
                <a:ext cx="607922" cy="246221"/>
              </a:xfrm>
              <a:prstGeom prst="rect">
                <a:avLst/>
              </a:prstGeom>
              <a:blipFill>
                <a:blip r:embed="rId14"/>
                <a:stretch>
                  <a:fillRect l="-7071" b="-3170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 name="Szövegdoboz 35"/>
              <p:cNvSpPr txBox="1"/>
              <p:nvPr/>
            </p:nvSpPr>
            <p:spPr>
              <a:xfrm>
                <a:off x="1295636" y="4138013"/>
                <a:ext cx="60792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600" b="1" i="1" smtClean="0">
                          <a:solidFill>
                            <a:schemeClr val="tx1"/>
                          </a:solidFill>
                          <a:latin typeface="Cambria Math" panose="02040503050406030204" pitchFamily="18" charset="0"/>
                          <a:ea typeface="Cambria Math" panose="02040503050406030204" pitchFamily="18" charset="0"/>
                        </a:rPr>
                        <m:t>𝜹</m:t>
                      </m:r>
                      <m:d>
                        <m:dPr>
                          <m:ctrlPr>
                            <a:rPr lang="hu-HU" sz="1600" b="1" i="1" smtClean="0">
                              <a:solidFill>
                                <a:schemeClr val="tx1"/>
                              </a:solidFill>
                              <a:latin typeface="Cambria Math" panose="02040503050406030204" pitchFamily="18" charset="0"/>
                              <a:ea typeface="Cambria Math" panose="02040503050406030204" pitchFamily="18" charset="0"/>
                            </a:rPr>
                          </m:ctrlPr>
                        </m:dPr>
                        <m:e>
                          <m:r>
                            <a:rPr lang="hu-HU" sz="1600" b="1" i="1" smtClean="0">
                              <a:solidFill>
                                <a:schemeClr val="tx1"/>
                              </a:solidFill>
                              <a:latin typeface="Cambria Math" panose="02040503050406030204" pitchFamily="18" charset="0"/>
                              <a:ea typeface="Cambria Math" panose="02040503050406030204" pitchFamily="18" charset="0"/>
                            </a:rPr>
                            <m:t>𝚫</m:t>
                          </m:r>
                          <m:r>
                            <a:rPr lang="hu-HU" sz="1600" b="1" i="1" smtClean="0">
                              <a:solidFill>
                                <a:schemeClr val="tx1"/>
                              </a:solidFill>
                              <a:latin typeface="Cambria Math" panose="02040503050406030204" pitchFamily="18" charset="0"/>
                              <a:ea typeface="Cambria Math" panose="02040503050406030204" pitchFamily="18" charset="0"/>
                            </a:rPr>
                            <m:t>𝒑</m:t>
                          </m:r>
                        </m:e>
                      </m:d>
                    </m:oMath>
                  </m:oMathPara>
                </a14:m>
                <a:endParaRPr lang="hu-HU" dirty="0">
                  <a:solidFill>
                    <a:schemeClr val="tx1"/>
                  </a:solidFill>
                </a:endParaRPr>
              </a:p>
            </p:txBody>
          </p:sp>
        </mc:Choice>
        <mc:Fallback>
          <p:sp>
            <p:nvSpPr>
              <p:cNvPr id="36" name="Szövegdoboz 35"/>
              <p:cNvSpPr txBox="1">
                <a:spLocks noRot="1" noChangeAspect="1" noMove="1" noResize="1" noEditPoints="1" noAdjustHandles="1" noChangeArrowheads="1" noChangeShapeType="1" noTextEdit="1"/>
              </p:cNvSpPr>
              <p:nvPr/>
            </p:nvSpPr>
            <p:spPr>
              <a:xfrm>
                <a:off x="1295636" y="4138013"/>
                <a:ext cx="607922" cy="246221"/>
              </a:xfrm>
              <a:prstGeom prst="rect">
                <a:avLst/>
              </a:prstGeom>
              <a:blipFill>
                <a:blip r:embed="rId15"/>
                <a:stretch>
                  <a:fillRect l="-7071" b="-3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7" name="Szövegdoboz 36"/>
              <p:cNvSpPr txBox="1"/>
              <p:nvPr/>
            </p:nvSpPr>
            <p:spPr>
              <a:xfrm rot="19749009">
                <a:off x="3397420" y="4909548"/>
                <a:ext cx="111011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i="1" smtClean="0">
                          <a:solidFill>
                            <a:schemeClr val="tx1"/>
                          </a:solidFill>
                          <a:latin typeface="Cambria Math" panose="02040503050406030204" pitchFamily="18" charset="0"/>
                          <a:ea typeface="Cambria Math" panose="02040503050406030204" pitchFamily="18" charset="0"/>
                        </a:rPr>
                        <m:t>𝚫</m:t>
                      </m:r>
                      <m:r>
                        <a:rPr lang="hu-HU" i="1" smtClean="0">
                          <a:solidFill>
                            <a:schemeClr val="tx1"/>
                          </a:solidFill>
                          <a:latin typeface="Cambria Math" panose="02040503050406030204" pitchFamily="18" charset="0"/>
                          <a:ea typeface="Cambria Math" panose="02040503050406030204" pitchFamily="18" charset="0"/>
                        </a:rPr>
                        <m:t>𝒑</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𝒇</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𝑳</m:t>
                          </m:r>
                        </m:e>
                      </m:d>
                    </m:oMath>
                  </m:oMathPara>
                </a14:m>
                <a:endParaRPr lang="hu-HU" dirty="0">
                  <a:solidFill>
                    <a:schemeClr val="tx1"/>
                  </a:solidFill>
                </a:endParaRPr>
              </a:p>
            </p:txBody>
          </p:sp>
        </mc:Choice>
        <mc:Fallback>
          <p:sp>
            <p:nvSpPr>
              <p:cNvPr id="37" name="Szövegdoboz 36"/>
              <p:cNvSpPr txBox="1">
                <a:spLocks noRot="1" noChangeAspect="1" noMove="1" noResize="1" noEditPoints="1" noAdjustHandles="1" noChangeArrowheads="1" noChangeShapeType="1" noTextEdit="1"/>
              </p:cNvSpPr>
              <p:nvPr/>
            </p:nvSpPr>
            <p:spPr>
              <a:xfrm rot="19749009">
                <a:off x="3397420" y="4909548"/>
                <a:ext cx="1110112" cy="276999"/>
              </a:xfrm>
              <a:prstGeom prst="rect">
                <a:avLst/>
              </a:prstGeom>
              <a:blipFill>
                <a:blip r:embed="rId16"/>
                <a:stretch>
                  <a:fillRect l="-4972" b="-14179"/>
                </a:stretch>
              </a:blipFill>
            </p:spPr>
            <p:txBody>
              <a:bodyPr/>
              <a:lstStyle/>
              <a:p>
                <a:r>
                  <a:rPr lang="en-US">
                    <a:noFill/>
                  </a:rPr>
                  <a:t> </a:t>
                </a:r>
              </a:p>
            </p:txBody>
          </p:sp>
        </mc:Fallback>
      </mc:AlternateContent>
      <p:grpSp>
        <p:nvGrpSpPr>
          <p:cNvPr id="38" name="Csoportba foglalás 37"/>
          <p:cNvGrpSpPr/>
          <p:nvPr/>
        </p:nvGrpSpPr>
        <p:grpSpPr>
          <a:xfrm>
            <a:off x="6012160" y="607262"/>
            <a:ext cx="3024336" cy="2211282"/>
            <a:chOff x="6012160" y="607262"/>
            <a:chExt cx="3024336" cy="2211282"/>
          </a:xfrm>
        </p:grpSpPr>
        <p:pic>
          <p:nvPicPr>
            <p:cNvPr id="39" name="Picture 16" descr="ferdecsoves_manometer_konyv"/>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48230"/>
            <a:stretch/>
          </p:blipFill>
          <p:spPr bwMode="auto">
            <a:xfrm>
              <a:off x="6456664" y="607262"/>
              <a:ext cx="20097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 name="Object 25"/>
            <p:cNvGraphicFramePr>
              <a:graphicFrameLocks noChangeAspect="1"/>
            </p:cNvGraphicFramePr>
            <p:nvPr>
              <p:extLst>
                <p:ext uri="{D42A27DB-BD31-4B8C-83A1-F6EECF244321}">
                  <p14:modId xmlns:p14="http://schemas.microsoft.com/office/powerpoint/2010/main" val="3179607726"/>
                </p:ext>
              </p:extLst>
            </p:nvPr>
          </p:nvGraphicFramePr>
          <p:xfrm>
            <a:off x="6470650" y="2413000"/>
            <a:ext cx="2112963" cy="358775"/>
          </p:xfrm>
          <a:graphic>
            <a:graphicData uri="http://schemas.openxmlformats.org/presentationml/2006/ole">
              <mc:AlternateContent xmlns:mc="http://schemas.openxmlformats.org/markup-compatibility/2006">
                <mc:Choice xmlns:v="urn:schemas-microsoft-com:vml" Requires="v">
                  <p:oleObj spid="_x0000_s36875" name="Equation" r:id="rId18" imgW="1346040" imgH="228600" progId="Equation.3">
                    <p:embed/>
                  </p:oleObj>
                </mc:Choice>
                <mc:Fallback>
                  <p:oleObj name="Equation" r:id="rId18" imgW="1346040" imgH="228600" progId="Equation.3">
                    <p:embed/>
                    <p:pic>
                      <p:nvPicPr>
                        <p:cNvPr id="26" name="Object 25"/>
                        <p:cNvPicPr>
                          <a:picLocks noChangeAspect="1" noChangeArrowheads="1"/>
                        </p:cNvPicPr>
                        <p:nvPr/>
                      </p:nvPicPr>
                      <p:blipFill>
                        <a:blip r:embed="rId19"/>
                        <a:srcRect/>
                        <a:stretch>
                          <a:fillRect/>
                        </a:stretch>
                      </p:blipFill>
                      <p:spPr bwMode="auto">
                        <a:xfrm>
                          <a:off x="6470650" y="2413000"/>
                          <a:ext cx="2112963" cy="358775"/>
                        </a:xfrm>
                        <a:prstGeom prst="rect">
                          <a:avLst/>
                        </a:prstGeom>
                        <a:noFill/>
                        <a:ln>
                          <a:noFill/>
                        </a:ln>
                        <a:effectLst/>
                        <a:extLst/>
                      </p:spPr>
                    </p:pic>
                  </p:oleObj>
                </mc:Fallback>
              </mc:AlternateContent>
            </a:graphicData>
          </a:graphic>
        </p:graphicFrame>
        <p:sp>
          <p:nvSpPr>
            <p:cNvPr id="41" name="Szabadkézi sokszög 40"/>
            <p:cNvSpPr/>
            <p:nvPr/>
          </p:nvSpPr>
          <p:spPr bwMode="auto">
            <a:xfrm>
              <a:off x="6575815" y="1666639"/>
              <a:ext cx="1719330" cy="589208"/>
            </a:xfrm>
            <a:custGeom>
              <a:avLst/>
              <a:gdLst>
                <a:gd name="connsiteX0" fmla="*/ 0 w 1719330"/>
                <a:gd name="connsiteY0" fmla="*/ 354169 h 589208"/>
                <a:gd name="connsiteX1" fmla="*/ 0 w 1719330"/>
                <a:gd name="connsiteY1" fmla="*/ 589208 h 589208"/>
                <a:gd name="connsiteX2" fmla="*/ 689020 w 1719330"/>
                <a:gd name="connsiteY2" fmla="*/ 589208 h 589208"/>
                <a:gd name="connsiteX3" fmla="*/ 695460 w 1719330"/>
                <a:gd name="connsiteY3" fmla="*/ 479738 h 589208"/>
                <a:gd name="connsiteX4" fmla="*/ 1719330 w 1719330"/>
                <a:gd name="connsiteY4" fmla="*/ 70834 h 589208"/>
                <a:gd name="connsiteX5" fmla="*/ 1683913 w 1719330"/>
                <a:gd name="connsiteY5" fmla="*/ 0 h 589208"/>
                <a:gd name="connsiteX6" fmla="*/ 698679 w 1719330"/>
                <a:gd name="connsiteY6" fmla="*/ 402465 h 589208"/>
                <a:gd name="connsiteX7" fmla="*/ 692240 w 1719330"/>
                <a:gd name="connsiteY7" fmla="*/ 347729 h 589208"/>
                <a:gd name="connsiteX8" fmla="*/ 0 w 1719330"/>
                <a:gd name="connsiteY8" fmla="*/ 354169 h 58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330" h="589208">
                  <a:moveTo>
                    <a:pt x="0" y="354169"/>
                  </a:moveTo>
                  <a:lnTo>
                    <a:pt x="0" y="589208"/>
                  </a:lnTo>
                  <a:lnTo>
                    <a:pt x="689020" y="589208"/>
                  </a:lnTo>
                  <a:lnTo>
                    <a:pt x="695460" y="479738"/>
                  </a:lnTo>
                  <a:lnTo>
                    <a:pt x="1719330" y="70834"/>
                  </a:lnTo>
                  <a:lnTo>
                    <a:pt x="1683913" y="0"/>
                  </a:lnTo>
                  <a:lnTo>
                    <a:pt x="698679" y="402465"/>
                  </a:lnTo>
                  <a:lnTo>
                    <a:pt x="692240" y="347729"/>
                  </a:lnTo>
                  <a:lnTo>
                    <a:pt x="0" y="354169"/>
                  </a:lnTo>
                  <a:close/>
                </a:path>
              </a:pathLst>
            </a:custGeom>
            <a:solidFill>
              <a:schemeClr val="accent2">
                <a:lumMod val="60000"/>
                <a:lumOff val="40000"/>
                <a:alpha val="7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u-HU" sz="1800" b="1" i="0" u="none" strike="noStrike" cap="none" normalizeH="0" baseline="0" smtClean="0">
                <a:ln>
                  <a:noFill/>
                </a:ln>
                <a:solidFill>
                  <a:schemeClr val="tx1"/>
                </a:solidFill>
                <a:effectLst/>
                <a:latin typeface="Huni_Quorum Medium BT" pitchFamily="34" charset="-18"/>
              </a:endParaRPr>
            </a:p>
          </p:txBody>
        </p:sp>
        <p:sp>
          <p:nvSpPr>
            <p:cNvPr id="42" name="Szövegdoboz 41"/>
            <p:cNvSpPr txBox="1"/>
            <p:nvPr/>
          </p:nvSpPr>
          <p:spPr>
            <a:xfrm rot="20197354">
              <a:off x="7354560" y="1127483"/>
              <a:ext cx="541009" cy="309949"/>
            </a:xfrm>
            <a:prstGeom prst="rect">
              <a:avLst/>
            </a:prstGeom>
            <a:solidFill>
              <a:schemeClr val="bg1"/>
            </a:solidFill>
          </p:spPr>
          <p:txBody>
            <a:bodyPr wrap="square" lIns="18000" rIns="18000" rtlCol="0" anchor="ctr" anchorCtr="0">
              <a:noAutofit/>
            </a:bodyPr>
            <a:lstStyle/>
            <a:p>
              <a:pPr algn="ctr"/>
              <a:r>
                <a:rPr lang="hu-HU" sz="2000" dirty="0" smtClean="0">
                  <a:solidFill>
                    <a:schemeClr val="tx1"/>
                  </a:solidFill>
                  <a:latin typeface="+mj-lt"/>
                </a:rPr>
                <a:t>L</a:t>
              </a:r>
              <a:endParaRPr lang="hu-HU" sz="2000" baseline="-25000" dirty="0">
                <a:solidFill>
                  <a:schemeClr val="tx1"/>
                </a:solidFill>
                <a:latin typeface="+mj-lt"/>
              </a:endParaRPr>
            </a:p>
          </p:txBody>
        </p:sp>
        <p:sp>
          <p:nvSpPr>
            <p:cNvPr id="43" name="Szövegdoboz 42"/>
            <p:cNvSpPr txBox="1"/>
            <p:nvPr/>
          </p:nvSpPr>
          <p:spPr>
            <a:xfrm>
              <a:off x="8238896" y="1765507"/>
              <a:ext cx="313190" cy="223509"/>
            </a:xfrm>
            <a:prstGeom prst="rect">
              <a:avLst/>
            </a:prstGeom>
            <a:solidFill>
              <a:schemeClr val="bg1"/>
            </a:solidFill>
          </p:spPr>
          <p:txBody>
            <a:bodyPr wrap="square" lIns="18000" rIns="18000" rtlCol="0" anchor="ctr" anchorCtr="0">
              <a:noAutofit/>
            </a:bodyPr>
            <a:lstStyle/>
            <a:p>
              <a:pPr algn="ctr"/>
              <a:r>
                <a:rPr lang="hu-HU" sz="2000" dirty="0" smtClean="0">
                  <a:solidFill>
                    <a:schemeClr val="tx1"/>
                  </a:solidFill>
                  <a:latin typeface="Symbol" panose="05050102010706020507" pitchFamily="18" charset="2"/>
                </a:rPr>
                <a:t>a</a:t>
              </a:r>
              <a:endParaRPr lang="hu-HU" sz="2000" baseline="-25000" dirty="0">
                <a:solidFill>
                  <a:schemeClr val="tx1"/>
                </a:solidFill>
              </a:endParaRPr>
            </a:p>
          </p:txBody>
        </p:sp>
        <p:cxnSp>
          <p:nvCxnSpPr>
            <p:cNvPr id="44" name="Egyenes összekötő nyíllal 43"/>
            <p:cNvCxnSpPr/>
            <p:nvPr/>
          </p:nvCxnSpPr>
          <p:spPr bwMode="auto">
            <a:xfrm flipH="1">
              <a:off x="7315273" y="1285125"/>
              <a:ext cx="833108" cy="366799"/>
            </a:xfrm>
            <a:prstGeom prst="straightConnector1">
              <a:avLst/>
            </a:prstGeom>
            <a:solidFill>
              <a:schemeClr val="accent1"/>
            </a:solidFill>
            <a:ln w="19050" cap="flat" cmpd="sng" algn="ctr">
              <a:solidFill>
                <a:schemeClr val="tx1"/>
              </a:solidFill>
              <a:prstDash val="solid"/>
              <a:round/>
              <a:headEnd type="triangle" w="med" len="lg"/>
              <a:tailEnd type="triangle" w="med" len="lg"/>
            </a:ln>
            <a:effectLst/>
          </p:spPr>
        </p:cxnSp>
        <p:sp>
          <p:nvSpPr>
            <p:cNvPr id="45" name="Szövegdoboz 44"/>
            <p:cNvSpPr txBox="1"/>
            <p:nvPr/>
          </p:nvSpPr>
          <p:spPr>
            <a:xfrm>
              <a:off x="7280262" y="677131"/>
              <a:ext cx="622659" cy="424057"/>
            </a:xfrm>
            <a:prstGeom prst="rect">
              <a:avLst/>
            </a:prstGeom>
            <a:solidFill>
              <a:schemeClr val="bg1"/>
            </a:solidFill>
          </p:spPr>
          <p:txBody>
            <a:bodyPr wrap="square" rtlCol="0" anchor="ctr" anchorCtr="0">
              <a:noAutofit/>
            </a:bodyPr>
            <a:lstStyle/>
            <a:p>
              <a:pPr algn="ctr"/>
              <a:r>
                <a:rPr lang="hu-HU" sz="2400" dirty="0" err="1" smtClean="0">
                  <a:solidFill>
                    <a:schemeClr val="tx1"/>
                  </a:solidFill>
                  <a:latin typeface="Symbol" panose="05050102010706020507" pitchFamily="18" charset="2"/>
                </a:rPr>
                <a:t>D</a:t>
              </a:r>
              <a:r>
                <a:rPr lang="hu-HU" sz="2400" dirty="0" err="1" smtClean="0">
                  <a:solidFill>
                    <a:schemeClr val="tx1"/>
                  </a:solidFill>
                </a:rPr>
                <a:t>p</a:t>
              </a:r>
              <a:endParaRPr lang="hu-HU" sz="2400" baseline="-25000" dirty="0">
                <a:solidFill>
                  <a:schemeClr val="tx1"/>
                </a:solidFill>
              </a:endParaRPr>
            </a:p>
          </p:txBody>
        </p:sp>
        <p:sp>
          <p:nvSpPr>
            <p:cNvPr id="46" name="Téglalap 45"/>
            <p:cNvSpPr/>
            <p:nvPr/>
          </p:nvSpPr>
          <p:spPr bwMode="auto">
            <a:xfrm>
              <a:off x="6012160" y="607262"/>
              <a:ext cx="3024336" cy="2211282"/>
            </a:xfrm>
            <a:prstGeom prst="rect">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u-HU" sz="1800" b="1" i="0" u="none" strike="noStrike" cap="none" normalizeH="0" baseline="0" smtClean="0">
                <a:ln>
                  <a:noFill/>
                </a:ln>
                <a:solidFill>
                  <a:schemeClr val="tx1"/>
                </a:solidFill>
                <a:effectLst/>
                <a:latin typeface="Huni_Quorum Medium BT" pitchFamily="34" charset="-18"/>
              </a:endParaRPr>
            </a:p>
          </p:txBody>
        </p:sp>
        <p:sp>
          <p:nvSpPr>
            <p:cNvPr id="47" name="Szabadkézi sokszög 46"/>
            <p:cNvSpPr/>
            <p:nvPr/>
          </p:nvSpPr>
          <p:spPr bwMode="auto">
            <a:xfrm>
              <a:off x="6879548" y="896587"/>
              <a:ext cx="435652" cy="730332"/>
            </a:xfrm>
            <a:custGeom>
              <a:avLst/>
              <a:gdLst>
                <a:gd name="connsiteX0" fmla="*/ 20016 w 435652"/>
                <a:gd name="connsiteY0" fmla="*/ 730332 h 730332"/>
                <a:gd name="connsiteX1" fmla="*/ 8140 w 435652"/>
                <a:gd name="connsiteY1" fmla="*/ 427512 h 730332"/>
                <a:gd name="connsiteX2" fmla="*/ 126894 w 435652"/>
                <a:gd name="connsiteY2" fmla="*/ 219694 h 730332"/>
                <a:gd name="connsiteX3" fmla="*/ 322836 w 435652"/>
                <a:gd name="connsiteY3" fmla="*/ 53439 h 730332"/>
                <a:gd name="connsiteX4" fmla="*/ 435652 w 435652"/>
                <a:gd name="connsiteY4" fmla="*/ 0 h 730332"/>
                <a:gd name="connsiteX5" fmla="*/ 435652 w 435652"/>
                <a:gd name="connsiteY5" fmla="*/ 0 h 73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652" h="730332">
                  <a:moveTo>
                    <a:pt x="20016" y="730332"/>
                  </a:moveTo>
                  <a:cubicBezTo>
                    <a:pt x="5171" y="621475"/>
                    <a:pt x="-9673" y="512618"/>
                    <a:pt x="8140" y="427512"/>
                  </a:cubicBezTo>
                  <a:cubicBezTo>
                    <a:pt x="25953" y="342406"/>
                    <a:pt x="74445" y="282039"/>
                    <a:pt x="126894" y="219694"/>
                  </a:cubicBezTo>
                  <a:cubicBezTo>
                    <a:pt x="179343" y="157348"/>
                    <a:pt x="271376" y="90055"/>
                    <a:pt x="322836" y="53439"/>
                  </a:cubicBezTo>
                  <a:cubicBezTo>
                    <a:pt x="374296" y="16823"/>
                    <a:pt x="435652" y="0"/>
                    <a:pt x="435652" y="0"/>
                  </a:cubicBezTo>
                  <a:lnTo>
                    <a:pt x="435652" y="0"/>
                  </a:ln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u-HU" sz="1800" b="1" i="0" u="none" strike="noStrike" cap="none" normalizeH="0" baseline="0" smtClean="0">
                <a:ln>
                  <a:noFill/>
                </a:ln>
                <a:solidFill>
                  <a:schemeClr val="tx1"/>
                </a:solidFill>
                <a:effectLst/>
                <a:latin typeface="Huni_Quorum Medium BT" pitchFamily="34" charset="-18"/>
              </a:endParaRPr>
            </a:p>
          </p:txBody>
        </p:sp>
        <p:sp>
          <p:nvSpPr>
            <p:cNvPr id="48" name="Szabadkézi sokszög 47"/>
            <p:cNvSpPr/>
            <p:nvPr/>
          </p:nvSpPr>
          <p:spPr bwMode="auto">
            <a:xfrm>
              <a:off x="7885216" y="884285"/>
              <a:ext cx="824767" cy="742634"/>
            </a:xfrm>
            <a:custGeom>
              <a:avLst/>
              <a:gdLst>
                <a:gd name="connsiteX0" fmla="*/ 617516 w 824767"/>
                <a:gd name="connsiteY0" fmla="*/ 742634 h 742634"/>
                <a:gd name="connsiteX1" fmla="*/ 807522 w 824767"/>
                <a:gd name="connsiteY1" fmla="*/ 570442 h 742634"/>
                <a:gd name="connsiteX2" fmla="*/ 789709 w 824767"/>
                <a:gd name="connsiteY2" fmla="*/ 285434 h 742634"/>
                <a:gd name="connsiteX3" fmla="*/ 575953 w 824767"/>
                <a:gd name="connsiteY3" fmla="*/ 65741 h 742634"/>
                <a:gd name="connsiteX4" fmla="*/ 374072 w 824767"/>
                <a:gd name="connsiteY4" fmla="*/ 427 h 742634"/>
                <a:gd name="connsiteX5" fmla="*/ 130628 w 824767"/>
                <a:gd name="connsiteY5" fmla="*/ 36053 h 742634"/>
                <a:gd name="connsiteX6" fmla="*/ 0 w 824767"/>
                <a:gd name="connsiteY6" fmla="*/ 6364 h 742634"/>
                <a:gd name="connsiteX7" fmla="*/ 0 w 824767"/>
                <a:gd name="connsiteY7" fmla="*/ 6364 h 74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767" h="742634">
                  <a:moveTo>
                    <a:pt x="617516" y="742634"/>
                  </a:moveTo>
                  <a:cubicBezTo>
                    <a:pt x="698169" y="694638"/>
                    <a:pt x="778823" y="646642"/>
                    <a:pt x="807522" y="570442"/>
                  </a:cubicBezTo>
                  <a:cubicBezTo>
                    <a:pt x="836221" y="494242"/>
                    <a:pt x="828304" y="369551"/>
                    <a:pt x="789709" y="285434"/>
                  </a:cubicBezTo>
                  <a:cubicBezTo>
                    <a:pt x="751114" y="201317"/>
                    <a:pt x="645226" y="113242"/>
                    <a:pt x="575953" y="65741"/>
                  </a:cubicBezTo>
                  <a:cubicBezTo>
                    <a:pt x="506680" y="18240"/>
                    <a:pt x="448293" y="5375"/>
                    <a:pt x="374072" y="427"/>
                  </a:cubicBezTo>
                  <a:cubicBezTo>
                    <a:pt x="299851" y="-4521"/>
                    <a:pt x="192973" y="35064"/>
                    <a:pt x="130628" y="36053"/>
                  </a:cubicBezTo>
                  <a:cubicBezTo>
                    <a:pt x="68283" y="37042"/>
                    <a:pt x="0" y="6364"/>
                    <a:pt x="0" y="6364"/>
                  </a:cubicBezTo>
                  <a:lnTo>
                    <a:pt x="0" y="6364"/>
                  </a:ln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u-HU" sz="1800" b="1" i="0" u="none" strike="noStrike" cap="none" normalizeH="0" baseline="0" smtClean="0">
                <a:ln>
                  <a:noFill/>
                </a:ln>
                <a:solidFill>
                  <a:schemeClr val="tx1"/>
                </a:solidFill>
                <a:effectLst/>
                <a:latin typeface="Huni_Quorum Medium BT" pitchFamily="34" charset="-18"/>
              </a:endParaRPr>
            </a:p>
          </p:txBody>
        </p:sp>
        <p:sp>
          <p:nvSpPr>
            <p:cNvPr id="49" name="Téglalap 48"/>
            <p:cNvSpPr/>
            <p:nvPr/>
          </p:nvSpPr>
          <p:spPr bwMode="auto">
            <a:xfrm>
              <a:off x="6575815" y="1242155"/>
              <a:ext cx="264437" cy="38027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u-HU" sz="1800" b="1" i="0" u="none" strike="noStrike" cap="none" normalizeH="0" baseline="0" smtClean="0">
                <a:ln>
                  <a:noFill/>
                </a:ln>
                <a:solidFill>
                  <a:schemeClr val="tx1"/>
                </a:solidFill>
                <a:effectLst/>
                <a:latin typeface="Huni_Quorum Medium BT" pitchFamily="34" charset="-18"/>
              </a:endParaRPr>
            </a:p>
          </p:txBody>
        </p:sp>
      </p:grpSp>
      <p:sp>
        <p:nvSpPr>
          <p:cNvPr id="50" name="Szövegdoboz 49"/>
          <p:cNvSpPr txBox="1"/>
          <p:nvPr/>
        </p:nvSpPr>
        <p:spPr>
          <a:xfrm>
            <a:off x="891197" y="587807"/>
            <a:ext cx="5216493" cy="338554"/>
          </a:xfrm>
          <a:prstGeom prst="rect">
            <a:avLst/>
          </a:prstGeom>
          <a:noFill/>
        </p:spPr>
        <p:txBody>
          <a:bodyPr wrap="none" rtlCol="0">
            <a:spAutoFit/>
          </a:bodyPr>
          <a:lstStyle/>
          <a:p>
            <a:r>
              <a:rPr lang="hu-HU" sz="1600" dirty="0" err="1" smtClean="0">
                <a:solidFill>
                  <a:schemeClr val="accent2"/>
                </a:solidFill>
                <a:latin typeface="Arial" panose="020B0604020202020204" pitchFamily="34" charset="0"/>
                <a:cs typeface="Arial" panose="020B0604020202020204" pitchFamily="34" charset="0"/>
              </a:rPr>
              <a:t>Measurement</a:t>
            </a:r>
            <a:r>
              <a:rPr lang="hu-HU" sz="1600" dirty="0" smtClean="0">
                <a:solidFill>
                  <a:schemeClr val="accent2"/>
                </a:solidFill>
                <a:latin typeface="Arial" panose="020B0604020202020204" pitchFamily="34" charset="0"/>
                <a:cs typeface="Arial" panose="020B0604020202020204" pitchFamily="34" charset="0"/>
              </a:rPr>
              <a:t> </a:t>
            </a:r>
            <a:r>
              <a:rPr lang="hu-HU" sz="1600" dirty="0" err="1" smtClean="0">
                <a:solidFill>
                  <a:schemeClr val="accent2"/>
                </a:solidFill>
                <a:latin typeface="Arial" panose="020B0604020202020204" pitchFamily="34" charset="0"/>
                <a:cs typeface="Arial" panose="020B0604020202020204" pitchFamily="34" charset="0"/>
              </a:rPr>
              <a:t>uncertainty</a:t>
            </a:r>
            <a:r>
              <a:rPr lang="hu-HU" sz="1600" dirty="0" smtClean="0">
                <a:solidFill>
                  <a:schemeClr val="accent2"/>
                </a:solidFill>
                <a:latin typeface="Arial" panose="020B0604020202020204" pitchFamily="34" charset="0"/>
                <a:cs typeface="Arial" panose="020B0604020202020204" pitchFamily="34" charset="0"/>
              </a:rPr>
              <a:t> of an </a:t>
            </a:r>
            <a:r>
              <a:rPr lang="hu-HU" sz="1600" dirty="0" err="1" smtClean="0">
                <a:solidFill>
                  <a:schemeClr val="accent2"/>
                </a:solidFill>
                <a:latin typeface="Arial" panose="020B0604020202020204" pitchFamily="34" charset="0"/>
                <a:cs typeface="Arial" panose="020B0604020202020204" pitchFamily="34" charset="0"/>
              </a:rPr>
              <a:t>inclined</a:t>
            </a:r>
            <a:r>
              <a:rPr lang="hu-HU" sz="1600" dirty="0" smtClean="0">
                <a:solidFill>
                  <a:schemeClr val="accent2"/>
                </a:solidFill>
                <a:latin typeface="Arial" panose="020B0604020202020204" pitchFamily="34" charset="0"/>
                <a:cs typeface="Arial" panose="020B0604020202020204" pitchFamily="34" charset="0"/>
              </a:rPr>
              <a:t> </a:t>
            </a:r>
            <a:r>
              <a:rPr lang="hu-HU" sz="1600" dirty="0" err="1" smtClean="0">
                <a:solidFill>
                  <a:schemeClr val="accent2"/>
                </a:solidFill>
                <a:latin typeface="Arial" panose="020B0604020202020204" pitchFamily="34" charset="0"/>
                <a:cs typeface="Arial" panose="020B0604020202020204" pitchFamily="34" charset="0"/>
              </a:rPr>
              <a:t>manometer</a:t>
            </a:r>
            <a:endParaRPr lang="hu-HU" sz="16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146649"/>
      </p:ext>
    </p:extLst>
  </p:cSld>
  <p:clrMapOvr>
    <a:masterClrMapping/>
  </p:clrMapOvr>
  <p:transition advTm="198267"/>
  <p:timing>
    <p:tnLst>
      <p:par>
        <p:cTn id="1" dur="indefinite" restart="never" nodeType="tmRoot"/>
      </p:par>
    </p:tnLst>
  </p:timing>
  <p:extLst mod="1">
    <p:ext uri="{3A86A75C-4F4B-4683-9AE1-C65F6400EC91}">
      <p14:laserTraceLst xmlns:p14="http://schemas.microsoft.com/office/powerpoint/2010/main">
        <p14:tracePtLst>
          <p14:tracePt t="1147" x="2965450" y="914400"/>
          <p14:tracePt t="1432" x="2971800" y="914400"/>
          <p14:tracePt t="1449" x="2984500" y="914400"/>
          <p14:tracePt t="1466" x="2990850" y="914400"/>
          <p14:tracePt t="1478" x="2997200" y="908050"/>
          <p14:tracePt t="1493" x="3003550" y="901700"/>
          <p14:tracePt t="1510" x="3009900" y="895350"/>
          <p14:tracePt t="1527" x="3016250" y="889000"/>
          <p14:tracePt t="1560" x="3041650" y="876300"/>
          <p14:tracePt t="1593" x="3073400" y="863600"/>
          <p14:tracePt t="1610" x="3079750" y="863600"/>
          <p14:tracePt t="1627" x="3086100" y="863600"/>
          <p14:tracePt t="1644" x="3092450" y="863600"/>
          <p14:tracePt t="3225" x="3092450" y="857250"/>
          <p14:tracePt t="3929" x="3098800" y="857250"/>
          <p14:tracePt t="4112" x="3098800" y="850900"/>
          <p14:tracePt t="5392" x="3105150" y="850900"/>
          <p14:tracePt t="9026" x="3111500" y="850900"/>
          <p14:tracePt t="9033" x="3117850" y="850900"/>
          <p14:tracePt t="9075" x="3124200" y="850900"/>
          <p14:tracePt t="9133" x="3130550" y="844550"/>
          <p14:tracePt t="9337" x="3130550" y="838200"/>
          <p14:tracePt t="15394" x="3117850" y="838200"/>
          <p14:tracePt t="15402" x="3111500" y="838200"/>
          <p14:tracePt t="15411" x="3105150" y="838200"/>
          <p14:tracePt t="15428" x="3073400" y="838200"/>
          <p14:tracePt t="15444" x="3048000" y="844550"/>
          <p14:tracePt t="15461" x="3041650" y="844550"/>
          <p14:tracePt t="15604" x="3035300" y="844550"/>
          <p14:tracePt t="15619" x="3028950" y="844550"/>
          <p14:tracePt t="15627" x="3022600" y="844550"/>
          <p14:tracePt t="15644" x="2997200" y="844550"/>
          <p14:tracePt t="15661" x="2959100" y="844550"/>
          <p14:tracePt t="15677" x="2921000" y="850900"/>
          <p14:tracePt t="15694" x="2889250" y="857250"/>
          <p14:tracePt t="15711" x="2863850" y="857250"/>
          <p14:tracePt t="15714" x="2851150" y="857250"/>
          <p14:tracePt t="15727" x="2838450" y="857250"/>
          <p14:tracePt t="15745" x="2813050" y="857250"/>
          <p14:tracePt t="15762" x="2781300" y="863600"/>
          <p14:tracePt t="15778" x="2749550" y="863600"/>
          <p14:tracePt t="15795" x="2724150" y="869950"/>
          <p14:tracePt t="15811" x="2692400" y="869950"/>
          <p14:tracePt t="15829" x="2660650" y="876300"/>
          <p14:tracePt t="15844" x="2628900" y="882650"/>
          <p14:tracePt t="15862" x="2597150" y="882650"/>
          <p14:tracePt t="15877" x="2584450" y="882650"/>
          <p14:tracePt t="15895" x="2565400" y="882650"/>
          <p14:tracePt t="15911" x="2559050" y="882650"/>
          <p14:tracePt t="15928" x="2552700" y="889000"/>
          <p14:tracePt t="15946" x="2546350" y="889000"/>
          <p14:tracePt t="15971" x="2540000" y="889000"/>
          <p14:tracePt t="15980" x="2533650" y="895350"/>
          <p14:tracePt t="15996" x="2527300" y="895350"/>
          <p14:tracePt t="16011" x="2514600" y="895350"/>
          <p14:tracePt t="16027" x="2495550" y="895350"/>
          <p14:tracePt t="16044" x="2482850" y="901700"/>
          <p14:tracePt t="16061" x="2470150" y="901700"/>
          <p14:tracePt t="16078" x="2463800" y="901700"/>
          <p14:tracePt t="16156" x="2457450" y="901700"/>
          <p14:tracePt t="16253" x="2451100" y="901700"/>
          <p14:tracePt t="16260" x="2444750" y="901700"/>
          <p14:tracePt t="16278" x="2432050" y="908050"/>
          <p14:tracePt t="16295" x="2393950" y="908050"/>
          <p14:tracePt t="16312" x="2362200" y="914400"/>
          <p14:tracePt t="16328" x="2324100" y="914400"/>
          <p14:tracePt t="16332" x="2305050" y="914400"/>
          <p14:tracePt t="16349" x="2266950" y="914400"/>
          <p14:tracePt t="16354" x="2254250" y="914400"/>
          <p14:tracePt t="16364" x="2235200" y="914400"/>
          <p14:tracePt t="16378" x="2209800" y="920750"/>
          <p14:tracePt t="16394" x="2171700" y="920750"/>
          <p14:tracePt t="16412" x="2133600" y="920750"/>
          <p14:tracePt t="16427" x="2095500" y="920750"/>
          <p14:tracePt t="16444" x="2057400" y="920750"/>
          <p14:tracePt t="16461" x="2019300" y="920750"/>
          <p14:tracePt t="16478" x="1987550" y="920750"/>
          <p14:tracePt t="16494" x="1955800" y="920750"/>
          <p14:tracePt t="16511" x="1930400" y="920750"/>
          <p14:tracePt t="16527" x="1917700" y="920750"/>
          <p14:tracePt t="16544" x="1898650" y="920750"/>
          <p14:tracePt t="16546" x="1892300" y="920750"/>
          <p14:tracePt t="16560" x="1885950" y="920750"/>
          <p14:tracePt t="16578" x="1860550" y="920750"/>
          <p14:tracePt t="16594" x="1841500" y="920750"/>
          <p14:tracePt t="16611" x="1822450" y="920750"/>
          <p14:tracePt t="16627" x="1790700" y="920750"/>
          <p14:tracePt t="16644" x="1752600" y="927100"/>
          <p14:tracePt t="16660" x="1727200" y="927100"/>
          <p14:tracePt t="16677" x="1701800" y="927100"/>
          <p14:tracePt t="16694" x="1670050" y="927100"/>
          <p14:tracePt t="16710" x="1631950" y="933450"/>
          <p14:tracePt t="16727" x="1612900" y="933450"/>
          <p14:tracePt t="16743" x="1593850" y="933450"/>
          <p14:tracePt t="16760" x="1574800" y="939800"/>
          <p14:tracePt t="16777" x="1555750" y="939800"/>
          <p14:tracePt t="16777" x="1549400" y="939800"/>
          <p14:tracePt t="16793" x="1530350" y="939800"/>
          <p14:tracePt t="16810" x="1524000" y="939800"/>
          <p14:tracePt t="16826" x="1504950" y="946150"/>
          <p14:tracePt t="16843" x="1485900" y="952500"/>
          <p14:tracePt t="16860" x="1466850" y="958850"/>
          <p14:tracePt t="16876" x="1447800" y="965200"/>
          <p14:tracePt t="16893" x="1428750" y="971550"/>
          <p14:tracePt t="16910" x="1409700" y="977900"/>
          <p14:tracePt t="16926" x="1384300" y="977900"/>
          <p14:tracePt t="16943" x="1377950" y="984250"/>
          <p14:tracePt t="16960" x="1365250" y="990600"/>
          <p14:tracePt t="16976" x="1346200" y="996950"/>
          <p14:tracePt t="16978" x="1333500" y="1003300"/>
          <p14:tracePt t="16993" x="1314450" y="1009650"/>
          <p14:tracePt t="17010" x="1295400" y="1022350"/>
          <p14:tracePt t="17026" x="1276350" y="1028700"/>
          <p14:tracePt t="17043" x="1257300" y="1035050"/>
          <p14:tracePt t="17060" x="1238250" y="1047750"/>
          <p14:tracePt t="17076" x="1225550" y="1047750"/>
          <p14:tracePt t="17093" x="1212850" y="1060450"/>
          <p14:tracePt t="17110" x="1200150" y="1060450"/>
          <p14:tracePt t="17127" x="1193800" y="1066800"/>
          <p14:tracePt t="17162" x="1187450" y="1073150"/>
          <p14:tracePt t="17170" x="1187450" y="1079500"/>
          <p14:tracePt t="17177" x="1181100" y="1079500"/>
          <p14:tracePt t="17193" x="1174750" y="1085850"/>
          <p14:tracePt t="17211" x="1168400" y="1098550"/>
          <p14:tracePt t="17228" x="1155700" y="1111250"/>
          <p14:tracePt t="17244" x="1149350" y="1130300"/>
          <p14:tracePt t="17261" x="1136650" y="1143000"/>
          <p14:tracePt t="17277" x="1136650" y="1149350"/>
          <p14:tracePt t="17294" x="1136650" y="1162050"/>
          <p14:tracePt t="17311" x="1130300" y="1168400"/>
          <p14:tracePt t="17420" x="1130300" y="1174750"/>
          <p14:tracePt t="17443" x="1130300" y="1181100"/>
          <p14:tracePt t="17451" x="1130300" y="1187450"/>
          <p14:tracePt t="17466" x="1130300" y="1193800"/>
          <p14:tracePt t="17477" x="1130300" y="1200150"/>
          <p14:tracePt t="17494" x="1130300" y="1219200"/>
          <p14:tracePt t="17511" x="1143000" y="1231900"/>
          <p14:tracePt t="17527" x="1155700" y="1238250"/>
          <p14:tracePt t="17530" x="1155700" y="1244600"/>
          <p14:tracePt t="17544" x="1162050" y="1250950"/>
          <p14:tracePt t="17561" x="1168400" y="1257300"/>
          <p14:tracePt t="17578" x="1181100" y="1263650"/>
          <p14:tracePt t="17595" x="1193800" y="1263650"/>
          <p14:tracePt t="17611" x="1212850" y="1276350"/>
          <p14:tracePt t="17627" x="1225550" y="1276350"/>
          <p14:tracePt t="17644" x="1250950" y="1276350"/>
          <p14:tracePt t="17661" x="1276350" y="1276350"/>
          <p14:tracePt t="17679" x="1320800" y="1276350"/>
          <p14:tracePt t="17694" x="1365250" y="1276350"/>
          <p14:tracePt t="17711" x="1422400" y="1276350"/>
          <p14:tracePt t="17714" x="1460500" y="1276350"/>
          <p14:tracePt t="17728" x="1492250" y="1276350"/>
          <p14:tracePt t="17745" x="1555750" y="1276350"/>
          <p14:tracePt t="17747" x="1581150" y="1276350"/>
          <p14:tracePt t="17761" x="1631950" y="1276350"/>
          <p14:tracePt t="17779" x="1682750" y="1276350"/>
          <p14:tracePt t="17795" x="1752600" y="1276350"/>
          <p14:tracePt t="17812" x="1809750" y="1263650"/>
          <p14:tracePt t="17827" x="1873250" y="1257300"/>
          <p14:tracePt t="17844" x="1936750" y="1250950"/>
          <p14:tracePt t="17861" x="1993900" y="1250950"/>
          <p14:tracePt t="17877" x="2051050" y="1244600"/>
          <p14:tracePt t="17894" x="2101850" y="1244600"/>
          <p14:tracePt t="17912" x="2146300" y="1244600"/>
          <p14:tracePt t="17915" x="2171700" y="1244600"/>
          <p14:tracePt t="17928" x="2203450" y="1238250"/>
          <p14:tracePt t="17945" x="2260600" y="1238250"/>
          <p14:tracePt t="17948" x="2298700" y="1231900"/>
          <p14:tracePt t="17961" x="2330450" y="1225550"/>
          <p14:tracePt t="17978" x="2463800" y="1219200"/>
          <p14:tracePt t="17995" x="2546350" y="1212850"/>
          <p14:tracePt t="18011" x="2628900" y="1206500"/>
          <p14:tracePt t="18027" x="2692400" y="1206500"/>
          <p14:tracePt t="18044" x="2755900" y="1200150"/>
          <p14:tracePt t="18061" x="2806700" y="1200150"/>
          <p14:tracePt t="18078" x="2870200" y="1193800"/>
          <p14:tracePt t="18094" x="2914650" y="1193800"/>
          <p14:tracePt t="18111" x="2946400" y="1193800"/>
          <p14:tracePt t="18115" x="2959100" y="1193800"/>
          <p14:tracePt t="18128" x="2978150" y="1193800"/>
          <p14:tracePt t="18145" x="2990850" y="1193800"/>
          <p14:tracePt t="18148" x="3003550" y="1193800"/>
          <p14:tracePt t="18162" x="3022600" y="1187450"/>
          <p14:tracePt t="18181" x="3041650" y="1187450"/>
          <p14:tracePt t="18195" x="3073400" y="1187450"/>
          <p14:tracePt t="18211" x="3098800" y="1181100"/>
          <p14:tracePt t="18228" x="3124200" y="1174750"/>
          <p14:tracePt t="18244" x="3136900" y="1174750"/>
          <p14:tracePt t="18261" x="3149600" y="1174750"/>
          <p14:tracePt t="18277" x="3155950" y="1174750"/>
          <p14:tracePt t="18299" x="3162300" y="1168400"/>
          <p14:tracePt t="18326" x="3168650" y="1168400"/>
          <p14:tracePt t="18349" x="3168650" y="1162050"/>
          <p14:tracePt t="18366" x="3175000" y="1162050"/>
          <p14:tracePt t="18379" x="3181350" y="1162050"/>
          <p14:tracePt t="18411" x="3187700" y="1162050"/>
          <p14:tracePt t="18429" x="3194050" y="1162050"/>
          <p14:tracePt t="18443" x="3206750" y="1155700"/>
          <p14:tracePt t="18461" x="3213100" y="1155700"/>
          <p14:tracePt t="18483" x="3219450" y="1149350"/>
          <p14:tracePt t="18531" x="3225800" y="1143000"/>
          <p14:tracePt t="18612" x="3225800" y="1136650"/>
          <p14:tracePt t="18627" x="3225800" y="1130300"/>
          <p14:tracePt t="18636" x="3225800" y="1123950"/>
          <p14:tracePt t="18645" x="3225800" y="1117600"/>
          <p14:tracePt t="18661" x="3225800" y="1098550"/>
          <p14:tracePt t="18677" x="3206750" y="1073150"/>
          <p14:tracePt t="18694" x="3175000" y="1054100"/>
          <p14:tracePt t="18711" x="3136900" y="1028700"/>
          <p14:tracePt t="18727" x="3086100" y="1009650"/>
          <p14:tracePt t="18731" x="3054350" y="996950"/>
          <p14:tracePt t="18745" x="3028950" y="990600"/>
          <p14:tracePt t="18762" x="2965450" y="977900"/>
          <p14:tracePt t="18778" x="2908300" y="965200"/>
          <p14:tracePt t="18794" x="2863850" y="958850"/>
          <p14:tracePt t="18811" x="2806700" y="952500"/>
          <p14:tracePt t="18827" x="2749550" y="952500"/>
          <p14:tracePt t="18844" x="2692400" y="946150"/>
          <p14:tracePt t="18861" x="2641600" y="946150"/>
          <p14:tracePt t="18878" x="2590800" y="946150"/>
          <p14:tracePt t="18894" x="2527300" y="946150"/>
          <p14:tracePt t="18911" x="2451100" y="946150"/>
          <p14:tracePt t="18928" x="2381250" y="946150"/>
          <p14:tracePt t="18930" x="2349500" y="946150"/>
          <p14:tracePt t="18945" x="2311400" y="946150"/>
          <p14:tracePt t="18962" x="2203450" y="946150"/>
          <p14:tracePt t="18978" x="2139950" y="946150"/>
          <p14:tracePt t="18994" x="2101850" y="946150"/>
          <p14:tracePt t="19013" x="2063750" y="946150"/>
          <p14:tracePt t="19028" x="2032000" y="946150"/>
          <p14:tracePt t="19045" x="1993900" y="946150"/>
          <p14:tracePt t="19061" x="1949450" y="946150"/>
          <p14:tracePt t="19077" x="1911350" y="946150"/>
          <p14:tracePt t="19094" x="1854200" y="946150"/>
          <p14:tracePt t="19110" x="1803400" y="946150"/>
          <p14:tracePt t="19127" x="1733550" y="946150"/>
          <p14:tracePt t="19144" x="1644650" y="946150"/>
          <p14:tracePt t="19161" x="1562100" y="946150"/>
          <p14:tracePt t="19164" x="1517650" y="952500"/>
          <p14:tracePt t="19178" x="1441450" y="958850"/>
          <p14:tracePt t="19194" x="1371600" y="965200"/>
          <p14:tracePt t="19211" x="1320800" y="971550"/>
          <p14:tracePt t="19228" x="1289050" y="977900"/>
          <p14:tracePt t="19245" x="1270000" y="984250"/>
          <p14:tracePt t="19261" x="1250950" y="984250"/>
          <p14:tracePt t="19278" x="1231900" y="990600"/>
          <p14:tracePt t="19294" x="1219200" y="996950"/>
          <p14:tracePt t="19312" x="1193800" y="1003300"/>
          <p14:tracePt t="19314" x="1187450" y="1009650"/>
          <p14:tracePt t="19330" x="1168400" y="1016000"/>
          <p14:tracePt t="19347" x="1155700" y="1022350"/>
          <p14:tracePt t="19354" x="1149350" y="1028700"/>
          <p14:tracePt t="19367" x="1149350" y="1035050"/>
          <p14:tracePt t="19380" x="1143000" y="1041400"/>
          <p14:tracePt t="19403" x="1143000" y="1047750"/>
          <p14:tracePt t="19415" x="1136650" y="1047750"/>
          <p14:tracePt t="19428" x="1136650" y="1060450"/>
          <p14:tracePt t="19444" x="1136650" y="1066800"/>
          <p14:tracePt t="19468" x="1136650" y="1073150"/>
          <p14:tracePt t="19483" x="1136650" y="1079500"/>
          <p14:tracePt t="19493" x="1136650" y="1085850"/>
          <p14:tracePt t="19510" x="1136650" y="1092200"/>
          <p14:tracePt t="19527" x="1149350" y="1104900"/>
          <p14:tracePt t="19543" x="1168400" y="1123950"/>
          <p14:tracePt t="19560" x="1206500" y="1143000"/>
          <p14:tracePt t="19578" x="1270000" y="1155700"/>
          <p14:tracePt t="19595" x="1320800" y="1174750"/>
          <p14:tracePt t="19611" x="1371600" y="1174750"/>
          <p14:tracePt t="19629" x="1454150" y="1181100"/>
          <p14:tracePt t="19644" x="1524000" y="1181100"/>
          <p14:tracePt t="19662" x="1587500" y="1181100"/>
          <p14:tracePt t="19678" x="1676400" y="1181100"/>
          <p14:tracePt t="19694" x="1758950" y="1181100"/>
          <p14:tracePt t="19711" x="1854200" y="1181100"/>
          <p14:tracePt t="19729" x="1962150" y="1168400"/>
          <p14:tracePt t="19730" x="2012950" y="1162050"/>
          <p14:tracePt t="19745" x="2063750" y="1155700"/>
          <p14:tracePt t="19762" x="2184400" y="1143000"/>
          <p14:tracePt t="19778" x="2247900" y="1143000"/>
          <p14:tracePt t="19794" x="2279650" y="1136650"/>
          <p14:tracePt t="19812" x="2305050" y="1136650"/>
          <p14:tracePt t="19828" x="2330450" y="1136650"/>
          <p14:tracePt t="19844" x="2349500" y="1136650"/>
          <p14:tracePt t="19861" x="2374900" y="1136650"/>
          <p14:tracePt t="19878" x="2393950" y="1136650"/>
          <p14:tracePt t="19894" x="2419350" y="1136650"/>
          <p14:tracePt t="19911" x="2451100" y="1136650"/>
          <p14:tracePt t="19928" x="2489200" y="1136650"/>
          <p14:tracePt t="19931" x="2508250" y="1136650"/>
          <p14:tracePt t="19944" x="2527300" y="1136650"/>
          <p14:tracePt t="19961" x="2571750" y="1136650"/>
          <p14:tracePt t="19963" x="2590800" y="1136650"/>
          <p14:tracePt t="19978" x="2628900" y="1136650"/>
          <p14:tracePt t="19994" x="2667000" y="1136650"/>
          <p14:tracePt t="20011" x="2711450" y="1143000"/>
          <p14:tracePt t="20028" x="2781300" y="1143000"/>
          <p14:tracePt t="20044" x="2832100" y="1143000"/>
          <p14:tracePt t="20061" x="2863850" y="1143000"/>
          <p14:tracePt t="20077" x="2889250" y="1143000"/>
          <p14:tracePt t="20094" x="2901950" y="1143000"/>
          <p14:tracePt t="20111" x="2914650" y="1143000"/>
          <p14:tracePt t="20128" x="2921000" y="1143000"/>
          <p14:tracePt t="20130" x="2927350" y="1143000"/>
          <p14:tracePt t="20161" x="2933700" y="1143000"/>
          <p14:tracePt t="20309" x="2908300" y="1149350"/>
          <p14:tracePt t="20324" x="2825750" y="1149350"/>
          <p14:tracePt t="20339" x="2698750" y="1155700"/>
          <p14:tracePt t="20355" x="2565400" y="1155700"/>
          <p14:tracePt t="20376" x="2419350" y="1162050"/>
          <p14:tracePt t="20381" x="2349500" y="1162050"/>
          <p14:tracePt t="20407" x="2190750" y="1162050"/>
          <p14:tracePt t="20410" x="2139950" y="1168400"/>
          <p14:tracePt t="20427" x="2070100" y="1174750"/>
          <p14:tracePt t="20444" x="2025650" y="1174750"/>
          <p14:tracePt t="20461" x="1981200" y="1181100"/>
          <p14:tracePt t="20478" x="1949450" y="1181100"/>
          <p14:tracePt t="20494" x="1924050" y="1181100"/>
          <p14:tracePt t="20511" x="1898650" y="1187450"/>
          <p14:tracePt t="20515" x="1885950" y="1187450"/>
          <p14:tracePt t="20528" x="1873250" y="1187450"/>
          <p14:tracePt t="20544" x="1860550" y="1187450"/>
          <p14:tracePt t="20546" x="1847850" y="1187450"/>
          <p14:tracePt t="20997" x="1847850" y="1193800"/>
          <p14:tracePt t="21028" x="1854200" y="1193800"/>
          <p14:tracePt t="21037" x="1866900" y="1193800"/>
          <p14:tracePt t="21048" x="1885950" y="1193800"/>
          <p14:tracePt t="21061" x="1924050" y="1193800"/>
          <p14:tracePt t="21078" x="1955800" y="1193800"/>
          <p14:tracePt t="21111" x="1968500" y="1187450"/>
          <p14:tracePt t="21183" x="1981200" y="1187450"/>
          <p14:tracePt t="21228" x="1981200" y="1181100"/>
          <p14:tracePt t="21240" x="1987550" y="1181100"/>
          <p14:tracePt t="21249" x="1993900" y="1181100"/>
          <p14:tracePt t="21261" x="2025650" y="1162050"/>
          <p14:tracePt t="21278" x="2082800" y="1149350"/>
          <p14:tracePt t="21295" x="2171700" y="1123950"/>
          <p14:tracePt t="21311" x="2241550" y="1098550"/>
          <p14:tracePt t="21328" x="2311400" y="1085850"/>
          <p14:tracePt t="21330" x="2343150" y="1079500"/>
          <p14:tracePt t="21348" x="2393950" y="1066800"/>
          <p14:tracePt t="21355" x="2413000" y="1066800"/>
          <p14:tracePt t="21366" x="2432050" y="1060450"/>
          <p14:tracePt t="21378" x="2457450" y="1054100"/>
          <p14:tracePt t="21382" x="2495550" y="1047750"/>
          <p14:tracePt t="21401" x="2571750" y="1035050"/>
          <p14:tracePt t="21411" x="2654300" y="1022350"/>
          <p14:tracePt t="21428" x="2730500" y="1016000"/>
          <p14:tracePt t="21444" x="2787650" y="1016000"/>
          <p14:tracePt t="21461" x="2838450" y="1009650"/>
          <p14:tracePt t="21478" x="2901950" y="1009650"/>
          <p14:tracePt t="21494" x="2984500" y="1003300"/>
          <p14:tracePt t="21512" x="3067050" y="1003300"/>
          <p14:tracePt t="21515" x="3117850" y="1003300"/>
          <p14:tracePt t="21528" x="3162300" y="1003300"/>
          <p14:tracePt t="21547" x="3282950" y="1016000"/>
          <p14:tracePt t="21562" x="3321050" y="1028700"/>
          <p14:tracePt t="21579" x="3454400" y="1066800"/>
          <p14:tracePt t="21595" x="3517900" y="1092200"/>
          <p14:tracePt t="21611" x="3543300" y="1104900"/>
          <p14:tracePt t="21668" x="3549650" y="1111250"/>
          <p14:tracePt t="21683" x="3549650" y="1123950"/>
          <p14:tracePt t="21695" x="3536950" y="1136650"/>
          <p14:tracePt t="21711" x="3479800" y="1149350"/>
          <p14:tracePt t="21728" x="3384550" y="1162050"/>
          <p14:tracePt t="21744" x="3289300" y="1168400"/>
          <p14:tracePt t="21747" x="3244850" y="1168400"/>
          <p14:tracePt t="21761" x="3200400" y="1168400"/>
          <p14:tracePt t="21778" x="3098800" y="1143000"/>
          <p14:tracePt t="21780" x="3060700" y="1130300"/>
          <p14:tracePt t="21795" x="2997200" y="1104900"/>
          <p14:tracePt t="21811" x="2959100" y="1073150"/>
          <p14:tracePt t="21828" x="2940050" y="1047750"/>
          <p14:tracePt t="21844" x="2927350" y="1022350"/>
          <p14:tracePt t="21861" x="2914650" y="996950"/>
          <p14:tracePt t="21878" x="2914650" y="971550"/>
          <p14:tracePt t="21895" x="2914650" y="933450"/>
          <p14:tracePt t="21911" x="2927350" y="908050"/>
          <p14:tracePt t="21915" x="2940050" y="895350"/>
          <p14:tracePt t="21928" x="2952750" y="882650"/>
          <p14:tracePt t="21945" x="2978150" y="869950"/>
          <p14:tracePt t="21947" x="2997200" y="863600"/>
          <p14:tracePt t="21961" x="3016250" y="863600"/>
          <p14:tracePt t="21979" x="3067050" y="863600"/>
          <p14:tracePt t="21995" x="3098800" y="876300"/>
          <p14:tracePt t="22012" x="3130550" y="895350"/>
          <p14:tracePt t="22028" x="3175000" y="933450"/>
          <p14:tracePt t="22045" x="3206750" y="971550"/>
          <p14:tracePt t="22061" x="3257550" y="1022350"/>
          <p14:tracePt t="22078" x="3295650" y="1073150"/>
          <p14:tracePt t="22094" x="3314700" y="1098550"/>
          <p14:tracePt t="22111" x="3327400" y="1111250"/>
          <p14:tracePt t="22129" x="3327400" y="1117600"/>
          <p14:tracePt t="22144" x="3327400" y="1123950"/>
          <p14:tracePt t="22161" x="3327400" y="1130300"/>
          <p14:tracePt t="22180" x="3308350" y="1143000"/>
          <p14:tracePt t="22196" x="3276600" y="1149350"/>
          <p14:tracePt t="22211" x="3244850" y="1149350"/>
          <p14:tracePt t="22229" x="3232150" y="1149350"/>
          <p14:tracePt t="22294" x="3225800" y="1149350"/>
          <p14:tracePt t="22316" x="3244850" y="1149350"/>
          <p14:tracePt t="22333" x="3308350" y="1149350"/>
          <p14:tracePt t="22348" x="3416300" y="1149350"/>
          <p14:tracePt t="22371" x="3587750" y="1149350"/>
          <p14:tracePt t="22389" x="3714750" y="1149350"/>
          <p14:tracePt t="22400" x="3778250" y="1149350"/>
          <p14:tracePt t="22411" x="3879850" y="1149350"/>
          <p14:tracePt t="22428" x="3975100" y="1149350"/>
          <p14:tracePt t="22444" x="4076700" y="1149350"/>
          <p14:tracePt t="22461" x="4165600" y="1143000"/>
          <p14:tracePt t="22477" x="4254500" y="1136650"/>
          <p14:tracePt t="22494" x="4381500" y="1130300"/>
          <p14:tracePt t="22511" x="4514850" y="1123950"/>
          <p14:tracePt t="22527" x="4648200" y="1117600"/>
          <p14:tracePt t="22544" x="4775200" y="1117600"/>
          <p14:tracePt t="22560" x="4870450" y="1117600"/>
          <p14:tracePt t="22562" x="4895850" y="1117600"/>
          <p14:tracePt t="22577" x="4914900" y="1117600"/>
          <p14:tracePt t="22594" x="4946650" y="1117600"/>
          <p14:tracePt t="22594" x="4959350" y="1117600"/>
          <p14:tracePt t="22610" x="4972050" y="1117600"/>
          <p14:tracePt t="22628" x="4984750" y="1117600"/>
          <p14:tracePt t="22644" x="5003800" y="1117600"/>
          <p14:tracePt t="22661" x="5054600" y="1117600"/>
          <p14:tracePt t="22678" x="5105400" y="1123950"/>
          <p14:tracePt t="22694" x="5187950" y="1136650"/>
          <p14:tracePt t="22711" x="5283200" y="1149350"/>
          <p14:tracePt t="22728" x="5384800" y="1162050"/>
          <p14:tracePt t="22744" x="5480050" y="1174750"/>
          <p14:tracePt t="22761" x="5562600" y="1187450"/>
          <p14:tracePt t="22764" x="5594350" y="1193800"/>
          <p14:tracePt t="22777" x="5626100" y="1200150"/>
          <p14:tracePt t="22795" x="5645150" y="1200150"/>
          <p14:tracePt t="23220" x="5651500" y="1200150"/>
          <p14:tracePt t="23804" x="5651500" y="1206500"/>
          <p14:tracePt t="24212" x="5651500" y="1212850"/>
          <p14:tracePt t="24285" x="5651500" y="1219200"/>
          <p14:tracePt t="24300" x="5651500" y="1225550"/>
          <p14:tracePt t="24317" x="5651500" y="1231900"/>
          <p14:tracePt t="24344" x="5657850" y="1238250"/>
          <p14:tracePt t="24378" x="5664200" y="1244600"/>
          <p14:tracePt t="24404" x="5670550" y="1244600"/>
          <p14:tracePt t="24413" x="5676900" y="1244600"/>
          <p14:tracePt t="24428" x="5683250" y="1250950"/>
          <p14:tracePt t="24445" x="5695950" y="1250950"/>
          <p14:tracePt t="24461" x="5721350" y="1250950"/>
          <p14:tracePt t="24478" x="5734050" y="1250950"/>
          <p14:tracePt t="24494" x="5740400" y="1250950"/>
          <p14:tracePt t="24511" x="5746750" y="1250950"/>
          <p14:tracePt t="24528" x="5759450" y="1250950"/>
          <p14:tracePt t="24545" x="5765800" y="1250950"/>
          <p14:tracePt t="24548" x="5772150" y="1250950"/>
          <p14:tracePt t="24565" x="5784850" y="1250950"/>
          <p14:tracePt t="24578" x="5791200" y="1250950"/>
          <p14:tracePt t="24596" x="5816600" y="1250950"/>
          <p14:tracePt t="24612" x="5835650" y="1244600"/>
          <p14:tracePt t="24630" x="5867400" y="1244600"/>
          <p14:tracePt t="24645" x="5899150" y="1244600"/>
          <p14:tracePt t="24661" x="5937250" y="1238250"/>
          <p14:tracePt t="24678" x="5975350" y="1238250"/>
          <p14:tracePt t="24695" x="6019800" y="1238250"/>
          <p14:tracePt t="24711" x="6089650" y="1238250"/>
          <p14:tracePt t="24730" x="6165850" y="1238250"/>
          <p14:tracePt t="24731" x="6197600" y="1238250"/>
          <p14:tracePt t="24744" x="6235700" y="1238250"/>
          <p14:tracePt t="24761" x="6330950" y="1231900"/>
          <p14:tracePt t="24778" x="6413500" y="1231900"/>
          <p14:tracePt t="24795" x="6559550" y="1225550"/>
          <p14:tracePt t="24811" x="6654800" y="1225550"/>
          <p14:tracePt t="24828" x="6750050" y="1225550"/>
          <p14:tracePt t="24844" x="6832600" y="1225550"/>
          <p14:tracePt t="24861" x="6908800" y="1225550"/>
          <p14:tracePt t="24878" x="6985000" y="1225550"/>
          <p14:tracePt t="24894" x="7054850" y="1225550"/>
          <p14:tracePt t="24911" x="7137400" y="1225550"/>
          <p14:tracePt t="24928" x="7200900" y="1225550"/>
          <p14:tracePt t="24931" x="7239000" y="1225550"/>
          <p14:tracePt t="24945" x="7289800" y="1225550"/>
          <p14:tracePt t="24962" x="7366000" y="1225550"/>
          <p14:tracePt t="24964" x="7397750" y="1225550"/>
          <p14:tracePt t="24979" x="7467600" y="1225550"/>
          <p14:tracePt t="24995" x="7518400" y="1225550"/>
          <p14:tracePt t="25012" x="7569200" y="1225550"/>
          <p14:tracePt t="25028" x="7600950" y="1225550"/>
          <p14:tracePt t="25045" x="7620000" y="1225550"/>
          <p14:tracePt t="25133" x="7626350" y="1225550"/>
          <p14:tracePt t="25172" x="7632700" y="1225550"/>
          <p14:tracePt t="25205" x="7639050" y="1225550"/>
          <p14:tracePt t="25396" x="7645400" y="1225550"/>
          <p14:tracePt t="25404" x="7645400" y="1231900"/>
          <p14:tracePt t="25420" x="7645400" y="1244600"/>
          <p14:tracePt t="25428" x="7645400" y="1250950"/>
          <p14:tracePt t="25444" x="7632700" y="1276350"/>
          <p14:tracePt t="25461" x="7607300" y="1308100"/>
          <p14:tracePt t="25478" x="7581900" y="1339850"/>
          <p14:tracePt t="25494" x="7537450" y="1377950"/>
          <p14:tracePt t="25511" x="7486650" y="1409700"/>
          <p14:tracePt t="25527" x="7410450" y="1460500"/>
          <p14:tracePt t="25544" x="7315200" y="1517650"/>
          <p14:tracePt t="25547" x="7270750" y="1543050"/>
          <p14:tracePt t="25561" x="7226300" y="1562100"/>
          <p14:tracePt t="25578" x="7112000" y="1606550"/>
          <p14:tracePt t="25579" x="7054850" y="1631950"/>
          <p14:tracePt t="25595" x="6959600" y="1682750"/>
          <p14:tracePt t="25612" x="6864350" y="1720850"/>
          <p14:tracePt t="25628" x="6775450" y="1758950"/>
          <p14:tracePt t="25644" x="6711950" y="1784350"/>
          <p14:tracePt t="25661" x="6654800" y="1803400"/>
          <p14:tracePt t="25678" x="6616700" y="1822450"/>
          <p14:tracePt t="25695" x="6597650" y="1828800"/>
          <p14:tracePt t="25711" x="6578600" y="1835150"/>
          <p14:tracePt t="25740" x="6572250" y="1841500"/>
          <p14:tracePt t="26629" x="6572250" y="1847850"/>
          <p14:tracePt t="26660" x="6565900" y="1847850"/>
          <p14:tracePt t="26678" x="6559550" y="1847850"/>
          <p14:tracePt t="26690" x="6540500" y="1847850"/>
          <p14:tracePt t="26700" x="6508750" y="1854200"/>
          <p14:tracePt t="26728" x="6413500" y="1873250"/>
          <p14:tracePt t="26761" x="6292850" y="1885950"/>
          <p14:tracePt t="26764" x="6267450" y="1885950"/>
          <p14:tracePt t="26778" x="6248400" y="1885950"/>
          <p14:tracePt t="26781" x="6229350" y="1885950"/>
          <p14:tracePt t="26794" x="6216650" y="1885950"/>
          <p14:tracePt t="26811" x="6197600" y="1885950"/>
          <p14:tracePt t="26844" x="6191250" y="1885950"/>
          <p14:tracePt t="26870" x="6184900" y="1885950"/>
          <p14:tracePt t="26884" x="6178550" y="1885950"/>
          <p14:tracePt t="26894" x="6165850" y="1885950"/>
          <p14:tracePt t="26911" x="6146800" y="1885950"/>
          <p14:tracePt t="26928" x="6127750" y="1879600"/>
          <p14:tracePt t="26945" x="6102350" y="1866900"/>
          <p14:tracePt t="26948" x="6083300" y="1860550"/>
          <p14:tracePt t="26961" x="6076950" y="1854200"/>
          <p14:tracePt t="26978" x="6051550" y="1841500"/>
          <p14:tracePt t="26981" x="6045200" y="1835150"/>
          <p14:tracePt t="26995" x="6038850" y="1828800"/>
          <p14:tracePt t="27012" x="6032500" y="1822450"/>
          <p14:tracePt t="27213" x="6032500" y="1816100"/>
          <p14:tracePt t="27285" x="6032500" y="1809750"/>
          <p14:tracePt t="27302" x="6026150" y="1803400"/>
          <p14:tracePt t="27317" x="6026150" y="1797050"/>
          <p14:tracePt t="27335" x="6026150" y="1790700"/>
          <p14:tracePt t="27361" x="6026150" y="1784350"/>
          <p14:tracePt t="27394" x="6026150" y="1765300"/>
          <p14:tracePt t="27411" x="6026150" y="1746250"/>
          <p14:tracePt t="27428" x="6026150" y="1733550"/>
          <p14:tracePt t="27445" x="6026150" y="1720850"/>
          <p14:tracePt t="27461" x="6026150" y="1708150"/>
          <p14:tracePt t="27477" x="6026150" y="1701800"/>
          <p14:tracePt t="27494" x="6026150" y="1695450"/>
          <p14:tracePt t="27511" x="6026150" y="1689100"/>
          <p14:tracePt t="27541" x="6026150" y="1682750"/>
          <p14:tracePt t="27564" x="6026150" y="1676400"/>
          <p14:tracePt t="27581" x="6026150" y="1670050"/>
          <p14:tracePt t="27596" x="6026150" y="1663700"/>
          <p14:tracePt t="27612" x="6026150" y="1657350"/>
          <p14:tracePt t="27628" x="6026150" y="1651000"/>
          <p14:tracePt t="27636" x="6026150" y="1644650"/>
          <p14:tracePt t="27661" x="6026150" y="1638300"/>
          <p14:tracePt t="27677" x="6026150" y="1631950"/>
          <p14:tracePt t="27700" x="6026150" y="1625600"/>
          <p14:tracePt t="27708" x="6026150" y="1619250"/>
          <p14:tracePt t="28557" x="6026150" y="1612900"/>
          <p14:tracePt t="28781" x="6032500" y="1612900"/>
          <p14:tracePt t="29207" x="6038850" y="1606550"/>
          <p14:tracePt t="29661" x="6045200" y="1606550"/>
          <p14:tracePt t="30421" x="6051550" y="1600200"/>
          <p14:tracePt t="31342" x="6051550" y="1593850"/>
          <p14:tracePt t="31389" x="6057900" y="1593850"/>
          <p14:tracePt t="35278" x="6051550" y="1593850"/>
          <p14:tracePt t="35288" x="6045200" y="1587500"/>
          <p14:tracePt t="35302" x="6038850" y="1581150"/>
          <p14:tracePt t="35318" x="6032500" y="1574800"/>
          <p14:tracePt t="35335" x="6032500" y="1568450"/>
          <p14:tracePt t="35347" x="6026150" y="1568450"/>
          <p14:tracePt t="35378" x="6019800" y="1562100"/>
          <p14:tracePt t="35413" x="6013450" y="1555750"/>
          <p14:tracePt t="35437" x="6007100" y="1555750"/>
          <p14:tracePt t="35454" x="6007100" y="1549400"/>
          <p14:tracePt t="35462" x="6000750" y="1549400"/>
          <p14:tracePt t="35478" x="5994400" y="1543050"/>
          <p14:tracePt t="35495" x="5988050" y="1536700"/>
          <p14:tracePt t="35511" x="5981700" y="1530350"/>
          <p14:tracePt t="35528" x="5969000" y="1530350"/>
          <p14:tracePt t="35545" x="5962650" y="1517650"/>
          <p14:tracePt t="35561" x="5943600" y="1504950"/>
          <p14:tracePt t="35578" x="5918200" y="1492250"/>
          <p14:tracePt t="35581" x="5905500" y="1492250"/>
          <p14:tracePt t="35595" x="5892800" y="1485900"/>
          <p14:tracePt t="35611" x="5861050" y="1466850"/>
          <p14:tracePt t="35613" x="5842000" y="1466850"/>
          <p14:tracePt t="35629" x="5803900" y="1466850"/>
          <p14:tracePt t="35645" x="5759450" y="1466850"/>
          <p14:tracePt t="35662" x="5708650" y="1473200"/>
          <p14:tracePt t="35678" x="5664200" y="1479550"/>
          <p14:tracePt t="35695" x="5607050" y="1492250"/>
          <p14:tracePt t="35712" x="5568950" y="1492250"/>
          <p14:tracePt t="35728" x="5530850" y="1504950"/>
          <p14:tracePt t="35745" x="5499100" y="1504950"/>
          <p14:tracePt t="35762" x="5473700" y="1504950"/>
          <p14:tracePt t="35768" x="5454650" y="1511300"/>
          <p14:tracePt t="35778" x="5441950" y="1511300"/>
          <p14:tracePt t="35795" x="5422900" y="1511300"/>
          <p14:tracePt t="35813" x="5384800" y="1504950"/>
          <p14:tracePt t="35829" x="5359400" y="1485900"/>
          <p14:tracePt t="35845" x="5340350" y="1479550"/>
          <p14:tracePt t="35862" x="5308600" y="1466850"/>
          <p14:tracePt t="35879" x="5289550" y="1454150"/>
          <p14:tracePt t="35895" x="5270500" y="1441450"/>
          <p14:tracePt t="35911" x="5251450" y="1435100"/>
          <p14:tracePt t="35928" x="5232400" y="1422400"/>
          <p14:tracePt t="35945" x="5194300" y="1403350"/>
          <p14:tracePt t="35962" x="5168900" y="1390650"/>
          <p14:tracePt t="35978" x="5143500" y="1384300"/>
          <p14:tracePt t="35995" x="5105400" y="1371600"/>
          <p14:tracePt t="36012" x="5080000" y="1365250"/>
          <p14:tracePt t="36015" x="5060950" y="1358900"/>
          <p14:tracePt t="36029" x="5035550" y="1352550"/>
          <p14:tracePt t="36045" x="5003800" y="1352550"/>
          <p14:tracePt t="36063" x="4984750" y="1352550"/>
          <p14:tracePt t="36079" x="4959350" y="1346200"/>
          <p14:tracePt t="36095" x="4946650" y="1346200"/>
          <p14:tracePt t="36112" x="4940300" y="1346200"/>
          <p14:tracePt t="36128" x="4933950" y="1346200"/>
          <p14:tracePt t="36145" x="4921250" y="1346200"/>
          <p14:tracePt t="36162" x="4914900" y="1346200"/>
          <p14:tracePt t="36178" x="4908550" y="1346200"/>
          <p14:tracePt t="36195" x="4902200" y="1346200"/>
          <p14:tracePt t="36212" x="4889500" y="1346200"/>
          <p14:tracePt t="36229" x="4876800" y="1352550"/>
          <p14:tracePt t="36245" x="4857750" y="1358900"/>
          <p14:tracePt t="36262" x="4845050" y="1365250"/>
          <p14:tracePt t="36283" x="4832350" y="1371600"/>
          <p14:tracePt t="36300" x="4819650" y="1377950"/>
          <p14:tracePt t="36302" x="4813300" y="1377950"/>
          <p14:tracePt t="36319" x="4806950" y="1377950"/>
          <p14:tracePt t="36338" x="4794250" y="1384300"/>
          <p14:tracePt t="36366" x="4775200" y="1390650"/>
          <p14:tracePt t="36399" x="4756150" y="1397000"/>
          <p14:tracePt t="36420" x="4749800" y="1403350"/>
          <p14:tracePt t="36435" x="4749800" y="1409700"/>
          <p14:tracePt t="36454" x="4743450" y="1409700"/>
          <p14:tracePt t="36662" x="4749800" y="1409700"/>
          <p14:tracePt t="36679" x="4756150" y="1409700"/>
          <p14:tracePt t="36693" x="4762500" y="1409700"/>
          <p14:tracePt t="36712" x="4768850" y="1409700"/>
          <p14:tracePt t="36735" x="4775200" y="1403350"/>
          <p14:tracePt t="36762" x="4781550" y="1403350"/>
          <p14:tracePt t="36795" x="4806950" y="1390650"/>
          <p14:tracePt t="36797" x="4819650" y="1384300"/>
          <p14:tracePt t="36817" x="4832350" y="1377950"/>
          <p14:tracePt t="36833" x="4857750" y="1371600"/>
          <p14:tracePt t="36847" x="4876800" y="1365250"/>
          <p14:tracePt t="36865" x="4895850" y="1352550"/>
          <p14:tracePt t="36879" x="4921250" y="1346200"/>
          <p14:tracePt t="36896" x="4933950" y="1333500"/>
          <p14:tracePt t="36911" x="4953000" y="1327150"/>
          <p14:tracePt t="36929" x="4965700" y="1320800"/>
          <p14:tracePt t="36945" x="4972050" y="1320800"/>
          <p14:tracePt t="36962" x="4984750" y="1314450"/>
          <p14:tracePt t="36979" x="4991100" y="1314450"/>
          <p14:tracePt t="36995" x="5003800" y="1301750"/>
          <p14:tracePt t="37013" x="5022850" y="1295400"/>
          <p14:tracePt t="37029" x="5041900" y="1289050"/>
          <p14:tracePt t="37045" x="5048250" y="1282700"/>
          <p14:tracePt t="37062" x="5054600" y="1276350"/>
          <p14:tracePt t="37079" x="5060950" y="1276350"/>
          <p14:tracePt t="37095" x="5067300" y="1263650"/>
          <p14:tracePt t="37128" x="5073650" y="1263650"/>
          <p14:tracePt t="37145" x="5073650" y="1257300"/>
          <p14:tracePt t="37162" x="5086350" y="1250950"/>
          <p14:tracePt t="37178" x="5092700" y="1244600"/>
          <p14:tracePt t="37197" x="5099050" y="1238250"/>
          <p14:tracePt t="37213" x="5105400" y="1231900"/>
          <p14:tracePt t="37229" x="5111750" y="1225550"/>
          <p14:tracePt t="37246" x="5118100" y="1225550"/>
          <p14:tracePt t="37265" x="5118100" y="1219200"/>
          <p14:tracePt t="37294" x="5124450" y="1212850"/>
          <p14:tracePt t="37328" x="5130800" y="1206500"/>
          <p14:tracePt t="37352" x="5137150" y="1206500"/>
          <p14:tracePt t="37375" x="5137150" y="1200150"/>
          <p14:tracePt t="37398" x="5137150" y="1193800"/>
          <p14:tracePt t="37422" x="5130800" y="1187450"/>
          <p14:tracePt t="37438" x="5130800" y="1181100"/>
          <p14:tracePt t="37447" x="5124450" y="1181100"/>
          <p14:tracePt t="37462" x="5118100" y="1181100"/>
          <p14:tracePt t="37478" x="5111750" y="1174750"/>
          <p14:tracePt t="37495" x="5105400" y="1174750"/>
          <p14:tracePt t="37512" x="5092700" y="1168400"/>
          <p14:tracePt t="37528" x="5080000" y="1168400"/>
          <p14:tracePt t="37545" x="5067300" y="1162050"/>
          <p14:tracePt t="37561" x="5041900" y="1155700"/>
          <p14:tracePt t="37578" x="5022850" y="1149350"/>
          <p14:tracePt t="37595" x="4997450" y="1149350"/>
          <p14:tracePt t="37597" x="4991100" y="1149350"/>
          <p14:tracePt t="37612" x="4972050" y="1149350"/>
          <p14:tracePt t="37629" x="4959350" y="1149350"/>
          <p14:tracePt t="37645" x="4933950" y="1149350"/>
          <p14:tracePt t="37662" x="4921250" y="1149350"/>
          <p14:tracePt t="37678" x="4895850" y="1149350"/>
          <p14:tracePt t="37695" x="4870450" y="1143000"/>
          <p14:tracePt t="37712" x="4838700" y="1143000"/>
          <p14:tracePt t="37729" x="4813300" y="1143000"/>
          <p14:tracePt t="37745" x="4781550" y="1143000"/>
          <p14:tracePt t="37762" x="4756150" y="1143000"/>
          <p14:tracePt t="37779" x="4730750" y="1143000"/>
          <p14:tracePt t="37795" x="4705350" y="1149350"/>
          <p14:tracePt t="37798" x="4699000" y="1149350"/>
          <p14:tracePt t="37812" x="4692650" y="1155700"/>
          <p14:tracePt t="37828" x="4679950" y="1155700"/>
          <p14:tracePt t="37845" x="4660900" y="1162050"/>
          <p14:tracePt t="37862" x="4648200" y="1168400"/>
          <p14:tracePt t="37878" x="4641850" y="1174750"/>
          <p14:tracePt t="37895" x="4629150" y="1174750"/>
          <p14:tracePt t="37912" x="4622800" y="1181100"/>
          <p14:tracePt t="37928" x="4616450" y="1187450"/>
          <p14:tracePt t="37945" x="4610100" y="1193800"/>
          <p14:tracePt t="37962" x="4603750" y="1200150"/>
          <p14:tracePt t="37978" x="4603750" y="1212850"/>
          <p14:tracePt t="37995" x="4603750" y="1225550"/>
          <p14:tracePt t="38012" x="4603750" y="1244600"/>
          <p14:tracePt t="38029" x="4603750" y="1263650"/>
          <p14:tracePt t="38046" x="4603750" y="1276350"/>
          <p14:tracePt t="38062" x="4603750" y="1301750"/>
          <p14:tracePt t="38078" x="4616450" y="1320800"/>
          <p14:tracePt t="38095" x="4622800" y="1346200"/>
          <p14:tracePt t="38112" x="4629150" y="1365250"/>
          <p14:tracePt t="38129" x="4635500" y="1384300"/>
          <p14:tracePt t="38145" x="4641850" y="1397000"/>
          <p14:tracePt t="38161" x="4648200" y="1409700"/>
          <p14:tracePt t="38195" x="4654550" y="1416050"/>
          <p14:tracePt t="38214" x="4654550" y="1422400"/>
          <p14:tracePt t="38230" x="4660900" y="1428750"/>
          <p14:tracePt t="38246" x="4660900" y="1435100"/>
          <p14:tracePt t="38262" x="4679950" y="1454150"/>
          <p14:tracePt t="38279" x="4705350" y="1466850"/>
          <p14:tracePt t="38295" x="4737100" y="1492250"/>
          <p14:tracePt t="38312" x="4781550" y="1511300"/>
          <p14:tracePt t="38329" x="4819650" y="1517650"/>
          <p14:tracePt t="38346" x="4851400" y="1524000"/>
          <p14:tracePt t="38351" x="4864100" y="1524000"/>
          <p14:tracePt t="38370" x="4902200" y="1524000"/>
          <p14:tracePt t="38373" x="4914900" y="1524000"/>
          <p14:tracePt t="38385" x="4933950" y="1524000"/>
          <p14:tracePt t="38400" x="4978400" y="1517650"/>
          <p14:tracePt t="38411" x="4991100" y="1511300"/>
          <p14:tracePt t="38428" x="5016500" y="1498600"/>
          <p14:tracePt t="38445" x="5048250" y="1473200"/>
          <p14:tracePt t="38463" x="5060950" y="1460500"/>
          <p14:tracePt t="38478" x="5067300" y="1454150"/>
          <p14:tracePt t="38495" x="5073650" y="1447800"/>
          <p14:tracePt t="38511" x="5073650" y="1441450"/>
          <p14:tracePt t="38529" x="5073650" y="1435100"/>
          <p14:tracePt t="38545" x="5080000" y="1428750"/>
          <p14:tracePt t="38562" x="5080000" y="1416050"/>
          <p14:tracePt t="38578" x="5080000" y="1409700"/>
          <p14:tracePt t="38595" x="5080000" y="1403350"/>
          <p14:tracePt t="38612" x="5080000" y="1397000"/>
          <p14:tracePt t="38628" x="5080000" y="1384300"/>
          <p14:tracePt t="38631" x="5080000" y="1371600"/>
          <p14:tracePt t="38645" x="5080000" y="1352550"/>
          <p14:tracePt t="38662" x="5067300" y="1327150"/>
          <p14:tracePt t="38678" x="5060950" y="1308100"/>
          <p14:tracePt t="38695" x="5048250" y="1289050"/>
          <p14:tracePt t="38712" x="5035550" y="1270000"/>
          <p14:tracePt t="38728" x="5029200" y="1263650"/>
          <p14:tracePt t="38745" x="5022850" y="1257300"/>
          <p14:tracePt t="38762" x="5022850" y="1250950"/>
          <p14:tracePt t="38778" x="5016500" y="1250950"/>
          <p14:tracePt t="38806" x="5010150" y="1244600"/>
          <p14:tracePt t="38823" x="5003800" y="1244600"/>
          <p14:tracePt t="38839" x="4997450" y="1238250"/>
          <p14:tracePt t="38856" x="4991100" y="1238250"/>
          <p14:tracePt t="38866" x="4984750" y="1231900"/>
          <p14:tracePt t="38879" x="4978400" y="1231900"/>
          <p14:tracePt t="38895" x="4965700" y="1231900"/>
          <p14:tracePt t="38912" x="4946650" y="1231900"/>
          <p14:tracePt t="38928" x="4940300" y="1225550"/>
          <p14:tracePt t="39182" x="4933950" y="1225550"/>
          <p14:tracePt t="40111" x="4927600" y="1225550"/>
          <p14:tracePt t="40127" x="4921250" y="1225550"/>
          <p14:tracePt t="40140" x="4902200" y="1231900"/>
          <p14:tracePt t="40153" x="4864100" y="1238250"/>
          <p14:tracePt t="40164" x="4851400" y="1244600"/>
          <p14:tracePt t="40195" x="4800600" y="1263650"/>
          <p14:tracePt t="40198" x="4794250" y="1270000"/>
          <p14:tracePt t="40229" x="4749800" y="1295400"/>
          <p14:tracePt t="40246" x="4711700" y="1314450"/>
          <p14:tracePt t="40263" x="4660900" y="1333500"/>
          <p14:tracePt t="40278" x="4610100" y="1358900"/>
          <p14:tracePt t="40295" x="4552950" y="1390650"/>
          <p14:tracePt t="40312" x="4495800" y="1409700"/>
          <p14:tracePt t="40329" x="4406900" y="1454150"/>
          <p14:tracePt t="40348" x="4298950" y="1498600"/>
          <p14:tracePt t="40352" x="4235450" y="1517650"/>
          <p14:tracePt t="40373" x="4114800" y="1555750"/>
          <p14:tracePt t="40390" x="3898900" y="1644650"/>
          <p14:tracePt t="40408" x="3759200" y="1676400"/>
          <p14:tracePt t="40419" x="3683000" y="1689100"/>
          <p14:tracePt t="40421" x="3613150" y="1701800"/>
          <p14:tracePt t="40435" x="3524250" y="1727200"/>
          <p14:tracePt t="40447" x="3378200" y="1752600"/>
          <p14:tracePt t="40462" x="3232150" y="1784350"/>
          <p14:tracePt t="40478" x="3086100" y="1809750"/>
          <p14:tracePt t="40495" x="2959100" y="1828800"/>
          <p14:tracePt t="40511" x="2863850" y="1841500"/>
          <p14:tracePt t="40528" x="2774950" y="1847850"/>
          <p14:tracePt t="40544" x="2698750" y="1854200"/>
          <p14:tracePt t="40561" x="2622550" y="1854200"/>
          <p14:tracePt t="40578" x="2546350" y="1860550"/>
          <p14:tracePt t="40594" x="2482850" y="1866900"/>
          <p14:tracePt t="40611" x="2438400" y="1866900"/>
          <p14:tracePt t="40628" x="2406650" y="1866900"/>
          <p14:tracePt t="40646" x="2381250" y="1866900"/>
          <p14:tracePt t="40662" x="2362200" y="1866900"/>
          <p14:tracePt t="40678" x="2349500" y="1873250"/>
          <p14:tracePt t="40695" x="2311400" y="1873250"/>
          <p14:tracePt t="40712" x="2273300" y="1873250"/>
          <p14:tracePt t="40728" x="2222500" y="1879600"/>
          <p14:tracePt t="40745" x="2178050" y="1879600"/>
          <p14:tracePt t="40762" x="2152650" y="1879600"/>
          <p14:tracePt t="40778" x="2146300" y="1879600"/>
          <p14:tracePt t="40902" x="2139950" y="1879600"/>
          <p14:tracePt t="40911" x="2133600" y="1879600"/>
          <p14:tracePt t="40919" x="2120900" y="1879600"/>
          <p14:tracePt t="40928" x="2108200" y="1879600"/>
          <p14:tracePt t="40945" x="2070100" y="1879600"/>
          <p14:tracePt t="40962" x="2032000" y="1879600"/>
          <p14:tracePt t="40978" x="1993900" y="1879600"/>
          <p14:tracePt t="40998" x="1943100" y="1879600"/>
          <p14:tracePt t="41012" x="1924050" y="1879600"/>
          <p14:tracePt t="41030" x="1860550" y="1879600"/>
          <p14:tracePt t="41046" x="1822450" y="1879600"/>
          <p14:tracePt t="41063" x="1797050" y="1879600"/>
          <p14:tracePt t="41078" x="1771650" y="1879600"/>
          <p14:tracePt t="41096" x="1752600" y="1879600"/>
          <p14:tracePt t="41111" x="1739900" y="1879600"/>
          <p14:tracePt t="41129" x="1714500" y="1879600"/>
          <p14:tracePt t="41145" x="1689100" y="1879600"/>
          <p14:tracePt t="41162" x="1651000" y="1879600"/>
          <p14:tracePt t="41179" x="1625600" y="1879600"/>
          <p14:tracePt t="41195" x="1612900" y="1879600"/>
          <p14:tracePt t="41213" x="1606550" y="1879600"/>
          <p14:tracePt t="41503" x="1600200" y="1879600"/>
          <p14:tracePt t="41515" x="1593850" y="1879600"/>
          <p14:tracePt t="41529" x="1593850" y="1873250"/>
          <p14:tracePt t="41545" x="1593850" y="1866900"/>
          <p14:tracePt t="41599" x="1593850" y="1860550"/>
          <p14:tracePt t="41617" x="1612900" y="1854200"/>
          <p14:tracePt t="41630" x="1689100" y="1828800"/>
          <p14:tracePt t="41662" x="1936750" y="1784350"/>
          <p14:tracePt t="41680" x="2051050" y="1765300"/>
          <p14:tracePt t="41696" x="2133600" y="1752600"/>
          <p14:tracePt t="41713" x="2184400" y="1752600"/>
          <p14:tracePt t="41728" x="2235200" y="1739900"/>
          <p14:tracePt t="41745" x="2266950" y="1733550"/>
          <p14:tracePt t="41762" x="2305050" y="1727200"/>
          <p14:tracePt t="41766" x="2336800" y="1720850"/>
          <p14:tracePt t="41778" x="2355850" y="1714500"/>
          <p14:tracePt t="41795" x="2406650" y="1708150"/>
          <p14:tracePt t="41812" x="2444750" y="1701800"/>
          <p14:tracePt t="41814" x="2470150" y="1701800"/>
          <p14:tracePt t="41829" x="2489200" y="1701800"/>
          <p14:tracePt t="41846" x="2552700" y="1701800"/>
          <p14:tracePt t="41862" x="2603500" y="1701800"/>
          <p14:tracePt t="41879" x="2647950" y="1701800"/>
          <p14:tracePt t="41895" x="2686050" y="1701800"/>
          <p14:tracePt t="41912" x="2717800" y="1701800"/>
          <p14:tracePt t="41928" x="2736850" y="1701800"/>
          <p14:tracePt t="41945" x="2743200" y="1701800"/>
          <p14:tracePt t="41962" x="2749550" y="1701800"/>
          <p14:tracePt t="41979" x="2755900" y="1701800"/>
          <p14:tracePt t="41995" x="2768600" y="1701800"/>
          <p14:tracePt t="42012" x="2781300" y="1701800"/>
          <p14:tracePt t="42015" x="2787650" y="1701800"/>
          <p14:tracePt t="42029" x="2794000" y="1701800"/>
          <p14:tracePt t="42046" x="2819400" y="1701800"/>
          <p14:tracePt t="42062" x="2832100" y="1701800"/>
          <p14:tracePt t="42079" x="2851150" y="1701800"/>
          <p14:tracePt t="42095" x="2863850" y="1701800"/>
          <p14:tracePt t="42112" x="2876550" y="1701800"/>
          <p14:tracePt t="42129" x="2882900" y="1701800"/>
          <p14:tracePt t="42168" x="2889250" y="1701800"/>
          <p14:tracePt t="42184" x="2895600" y="1701800"/>
          <p14:tracePt t="42193" x="2901950" y="1701800"/>
          <p14:tracePt t="42204" x="2908300" y="1701800"/>
          <p14:tracePt t="42215" x="2940050" y="1701800"/>
          <p14:tracePt t="42229" x="2959100" y="1701800"/>
          <p14:tracePt t="42246" x="3016250" y="1701800"/>
          <p14:tracePt t="42263" x="3067050" y="1701800"/>
          <p14:tracePt t="42279" x="3117850" y="1701800"/>
          <p14:tracePt t="42296" x="3181350" y="1701800"/>
          <p14:tracePt t="42312" x="3232150" y="1708150"/>
          <p14:tracePt t="42329" x="3295650" y="1708150"/>
          <p14:tracePt t="42347" x="3340100" y="1708150"/>
          <p14:tracePt t="42362" x="3378200" y="1708150"/>
          <p14:tracePt t="42369" x="3403600" y="1708150"/>
          <p14:tracePt t="42390" x="3467100" y="1708150"/>
          <p14:tracePt t="42406" x="3517900" y="1708150"/>
          <p14:tracePt t="42425" x="3581400" y="1708150"/>
          <p14:tracePt t="42438" x="3632200" y="1708150"/>
          <p14:tracePt t="42447" x="3657600" y="1708150"/>
          <p14:tracePt t="42462" x="3702050" y="1708150"/>
          <p14:tracePt t="42479" x="3746500" y="1708150"/>
          <p14:tracePt t="42495" x="3797300" y="1708150"/>
          <p14:tracePt t="42512" x="3848100" y="1708150"/>
          <p14:tracePt t="42528" x="3905250" y="1708150"/>
          <p14:tracePt t="42545" x="3943350" y="1708150"/>
          <p14:tracePt t="42562" x="3968750" y="1708150"/>
          <p14:tracePt t="42579" x="3994150" y="1708150"/>
          <p14:tracePt t="42595" x="4006850" y="1714500"/>
          <p14:tracePt t="42598" x="4019550" y="1714500"/>
          <p14:tracePt t="42612" x="4025900" y="1714500"/>
          <p14:tracePt t="42629" x="4044950" y="1720850"/>
          <p14:tracePt t="42631" x="4064000" y="1727200"/>
          <p14:tracePt t="42645" x="4083050" y="1733550"/>
          <p14:tracePt t="42662" x="4140200" y="1752600"/>
          <p14:tracePt t="42678" x="4178300" y="1758950"/>
          <p14:tracePt t="42695" x="4210050" y="1771650"/>
          <p14:tracePt t="42712" x="4229100" y="1778000"/>
          <p14:tracePt t="42728" x="4248150" y="1778000"/>
          <p14:tracePt t="42745" x="4267200" y="1778000"/>
          <p14:tracePt t="42762" x="4292600" y="1778000"/>
          <p14:tracePt t="42779" x="4305300" y="1778000"/>
          <p14:tracePt t="42795" x="4311650" y="1778000"/>
          <p14:tracePt t="42968" x="4318000" y="1778000"/>
          <p14:tracePt t="42983" x="4324350" y="1784350"/>
          <p14:tracePt t="42991" x="4330700" y="1784350"/>
          <p14:tracePt t="43000" x="4337050" y="1784350"/>
          <p14:tracePt t="43012" x="4343400" y="1784350"/>
          <p14:tracePt t="43029" x="4362450" y="1784350"/>
          <p14:tracePt t="43046" x="4381500" y="1790700"/>
          <p14:tracePt t="43063" x="4394200" y="1790700"/>
          <p14:tracePt t="43079" x="4413250" y="1790700"/>
          <p14:tracePt t="43096" x="4419600" y="1790700"/>
          <p14:tracePt t="43112" x="4425950" y="1790700"/>
          <p14:tracePt t="44391" x="4419600" y="1790700"/>
          <p14:tracePt t="45136" x="4413250" y="1797050"/>
          <p14:tracePt t="45256" x="4406900" y="1797050"/>
          <p14:tracePt t="47448" x="4413250" y="1797050"/>
          <p14:tracePt t="47456" x="4425950" y="1790700"/>
          <p14:tracePt t="47469" x="4432300" y="1790700"/>
          <p14:tracePt t="47479" x="4445000" y="1784350"/>
          <p14:tracePt t="47495" x="4451350" y="1784350"/>
          <p14:tracePt t="47512" x="4464050" y="1778000"/>
          <p14:tracePt t="47545" x="4483100" y="1778000"/>
          <p14:tracePt t="47579" x="4508500" y="1765300"/>
          <p14:tracePt t="47595" x="4527550" y="1758950"/>
          <p14:tracePt t="47612" x="4546600" y="1752600"/>
          <p14:tracePt t="47629" x="4559300" y="1746250"/>
          <p14:tracePt t="47632" x="4572000" y="1746250"/>
          <p14:tracePt t="47647" x="4584700" y="1746250"/>
          <p14:tracePt t="47662" x="4591050" y="1746250"/>
          <p14:tracePt t="47688" x="4597400" y="1746250"/>
          <p14:tracePt t="47721" x="4603750" y="1746250"/>
          <p14:tracePt t="47767" x="4610100" y="1746250"/>
          <p14:tracePt t="47799" x="4616450" y="1746250"/>
          <p14:tracePt t="47831" x="4622800" y="1752600"/>
          <p14:tracePt t="47839" x="4629150" y="1752600"/>
          <p14:tracePt t="47846" x="4629150" y="1758950"/>
          <p14:tracePt t="47862" x="4635500" y="1765300"/>
          <p14:tracePt t="47879" x="4641850" y="1765300"/>
          <p14:tracePt t="47894" x="4648200" y="1771650"/>
          <p14:tracePt t="47911" x="4654550" y="1778000"/>
          <p14:tracePt t="47952" x="4660900" y="1784350"/>
          <p14:tracePt t="48001" x="4667250" y="1790700"/>
          <p14:tracePt t="48016" x="4673600" y="1790700"/>
          <p14:tracePt t="48032" x="4679950" y="1790700"/>
          <p14:tracePt t="48048" x="4679950" y="1797050"/>
          <p14:tracePt t="48064" x="4686300" y="1797050"/>
          <p14:tracePt t="48096" x="4692650" y="1803400"/>
          <p14:tracePt t="48136" x="4699000" y="1803400"/>
          <p14:tracePt t="48152" x="4705350" y="1803400"/>
          <p14:tracePt t="48184" x="4711700" y="1803400"/>
          <p14:tracePt t="48216" x="4718050" y="1803400"/>
          <p14:tracePt t="48306" x="4718050" y="1797050"/>
          <p14:tracePt t="48320" x="4718050" y="1790700"/>
          <p14:tracePt t="48329" x="4718050" y="1784350"/>
          <p14:tracePt t="48346" x="4718050" y="1752600"/>
          <p14:tracePt t="48362" x="4718050" y="1714500"/>
          <p14:tracePt t="48379" x="4718050" y="1676400"/>
          <p14:tracePt t="48385" x="4718050" y="1657350"/>
          <p14:tracePt t="48402" x="4718050" y="1619250"/>
          <p14:tracePt t="48420" x="4718050" y="1593850"/>
          <p14:tracePt t="48439" x="4718050" y="1562100"/>
          <p14:tracePt t="48456" x="4718050" y="1549400"/>
          <p14:tracePt t="48469" x="4711700" y="1536700"/>
          <p14:tracePt t="48481" x="4711700" y="1524000"/>
          <p14:tracePt t="48495" x="4699000" y="1511300"/>
          <p14:tracePt t="48512" x="4692650" y="1504950"/>
          <p14:tracePt t="48530" x="4686300" y="1498600"/>
          <p14:tracePt t="48545" x="4686300" y="1492250"/>
          <p14:tracePt t="48562" x="4679950" y="1485900"/>
          <p14:tracePt t="48584" x="4673600" y="1485900"/>
          <p14:tracePt t="48625" x="4673600" y="1479550"/>
          <p14:tracePt t="48639" x="4667250" y="1479550"/>
          <p14:tracePt t="48648" x="4660900" y="1479550"/>
          <p14:tracePt t="48663" x="4648200" y="1473200"/>
          <p14:tracePt t="48679" x="4635500" y="1473200"/>
          <p14:tracePt t="48696" x="4616450" y="1466850"/>
          <p14:tracePt t="48712" x="4603750" y="1466850"/>
          <p14:tracePt t="48728" x="4591050" y="1466850"/>
          <p14:tracePt t="48745" x="4584700" y="1466850"/>
          <p14:tracePt t="48768" x="4578350" y="1466850"/>
          <p14:tracePt t="48784" x="4565650" y="1473200"/>
          <p14:tracePt t="48799" x="4559300" y="1479550"/>
          <p14:tracePt t="48813" x="4552950" y="1479550"/>
          <p14:tracePt t="48829" x="4533900" y="1492250"/>
          <p14:tracePt t="48831" x="4527550" y="1492250"/>
          <p14:tracePt t="48845" x="4521200" y="1504950"/>
          <p14:tracePt t="48862" x="4495800" y="1517650"/>
          <p14:tracePt t="48865" x="4483100" y="1524000"/>
          <p14:tracePt t="48879" x="4464050" y="1536700"/>
          <p14:tracePt t="48896" x="4438650" y="1549400"/>
          <p14:tracePt t="48912" x="4425950" y="1562100"/>
          <p14:tracePt t="48928" x="4413250" y="1568450"/>
          <p14:tracePt t="48945" x="4406900" y="1574800"/>
          <p14:tracePt t="48962" x="4406900" y="1581150"/>
          <p14:tracePt t="49000" x="4406900" y="1587500"/>
          <p14:tracePt t="49016" x="4406900" y="1600200"/>
          <p14:tracePt t="49029" x="4413250" y="1612900"/>
          <p14:tracePt t="49046" x="4425950" y="1631950"/>
          <p14:tracePt t="49063" x="4457700" y="1676400"/>
          <p14:tracePt t="49079" x="4483100" y="1708150"/>
          <p14:tracePt t="49095" x="4502150" y="1733550"/>
          <p14:tracePt t="49112" x="4521200" y="1758950"/>
          <p14:tracePt t="49129" x="4540250" y="1778000"/>
          <p14:tracePt t="49145" x="4559300" y="1797050"/>
          <p14:tracePt t="49162" x="4572000" y="1816100"/>
          <p14:tracePt t="49180" x="4591050" y="1828800"/>
          <p14:tracePt t="49195" x="4610100" y="1841500"/>
          <p14:tracePt t="49213" x="4629150" y="1847850"/>
          <p14:tracePt t="49215" x="4629150" y="1854200"/>
          <p14:tracePt t="49229" x="4635500" y="1854200"/>
          <p14:tracePt t="49262" x="4641850" y="1860550"/>
          <p14:tracePt t="49278" x="4648200" y="1860550"/>
          <p14:tracePt t="49298" x="4654550" y="1860550"/>
          <p14:tracePt t="49328" x="4660900" y="1860550"/>
          <p14:tracePt t="49344" x="4667250" y="1860550"/>
          <p14:tracePt t="49357" x="4673600" y="1860550"/>
          <p14:tracePt t="49372" x="4679950" y="1860550"/>
          <p14:tracePt t="49383" x="4692650" y="1860550"/>
          <p14:tracePt t="49395" x="4705350" y="1860550"/>
          <p14:tracePt t="49411" x="4730750" y="1860550"/>
          <p14:tracePt t="49428" x="4749800" y="1860550"/>
          <p14:tracePt t="49445" x="4768850" y="1860550"/>
          <p14:tracePt t="49462" x="4781550" y="1860550"/>
          <p14:tracePt t="49478" x="4787900" y="1860550"/>
          <p14:tracePt t="51096" x="4794250" y="1854200"/>
          <p14:tracePt t="51110" x="4800600" y="1847850"/>
          <p14:tracePt t="51129" x="4819650" y="1841500"/>
          <p14:tracePt t="51152" x="4838700" y="1835150"/>
          <p14:tracePt t="51169" x="4845050" y="1828800"/>
          <p14:tracePt t="51187" x="4851400" y="1828800"/>
          <p14:tracePt t="51212" x="4864100" y="1822450"/>
          <p14:tracePt t="51246" x="4883150" y="1816100"/>
          <p14:tracePt t="51249" x="4895850" y="1816100"/>
          <p14:tracePt t="51266" x="4914900" y="1803400"/>
          <p14:tracePt t="51283" x="4946650" y="1790700"/>
          <p14:tracePt t="51298" x="4984750" y="1771650"/>
          <p14:tracePt t="51315" x="5035550" y="1752600"/>
          <p14:tracePt t="51333" x="5092700" y="1727200"/>
          <p14:tracePt t="51336" x="5130800" y="1714500"/>
          <p14:tracePt t="51352" x="5187950" y="1695450"/>
          <p14:tracePt t="51370" x="5245100" y="1670050"/>
          <p14:tracePt t="51384" x="5283200" y="1663700"/>
          <p14:tracePt t="51396" x="5295900" y="1657350"/>
          <p14:tracePt t="51411" x="5321300" y="1651000"/>
          <p14:tracePt t="51428" x="5327650" y="1651000"/>
          <p14:tracePt t="51445" x="5340350" y="1651000"/>
          <p14:tracePt t="51462" x="5346700" y="1651000"/>
          <p14:tracePt t="51480" x="5353050" y="1651000"/>
          <p14:tracePt t="51496" x="5365750" y="1657350"/>
          <p14:tracePt t="51512" x="5372100" y="1663700"/>
          <p14:tracePt t="51529" x="5378450" y="1670050"/>
          <p14:tracePt t="51546" x="5384800" y="1676400"/>
          <p14:tracePt t="51562" x="5391150" y="1682750"/>
          <p14:tracePt t="51578" x="5397500" y="1682750"/>
          <p14:tracePt t="51641" x="5397500" y="1689100"/>
          <p14:tracePt t="51656" x="5403850" y="1695450"/>
          <p14:tracePt t="51672" x="5403850" y="1701800"/>
          <p14:tracePt t="51686" x="5403850" y="1708150"/>
          <p14:tracePt t="51700" x="5403850" y="1720850"/>
          <p14:tracePt t="51714" x="5403850" y="1739900"/>
          <p14:tracePt t="51729" x="5403850" y="1758950"/>
          <p14:tracePt t="51746" x="5397500" y="1778000"/>
          <p14:tracePt t="51762" x="5397500" y="1790700"/>
          <p14:tracePt t="51779" x="5397500" y="1797050"/>
          <p14:tracePt t="52089" x="5397500" y="1803400"/>
          <p14:tracePt t="52145" x="5391150" y="1803400"/>
          <p14:tracePt t="52161" x="5384800" y="1803400"/>
          <p14:tracePt t="52180" x="5359400" y="1803400"/>
          <p14:tracePt t="52201" x="5302250" y="1803400"/>
          <p14:tracePt t="52228" x="5264150" y="1803400"/>
          <p14:tracePt t="52261" x="5238750" y="1803400"/>
          <p14:tracePt t="52279" x="5232400" y="1803400"/>
          <p14:tracePt t="52295" x="5226050" y="1803400"/>
          <p14:tracePt t="52311" x="5219700" y="1803400"/>
          <p14:tracePt t="52328" x="5194300" y="1803400"/>
          <p14:tracePt t="52345" x="5168900" y="1803400"/>
          <p14:tracePt t="52362" x="5137150" y="1803400"/>
          <p14:tracePt t="52378" x="5099050" y="1809750"/>
          <p14:tracePt t="52395" x="5060950" y="1816100"/>
          <p14:tracePt t="52411" x="5035550" y="1816100"/>
          <p14:tracePt t="52656" x="5029200" y="1816100"/>
          <p14:tracePt t="52705" x="5022850" y="1816100"/>
          <p14:tracePt t="52720" x="5016500" y="1816100"/>
          <p14:tracePt t="52738" x="5010150" y="1816100"/>
          <p14:tracePt t="52767" x="5010150" y="1809750"/>
          <p14:tracePt t="52778" x="5003800" y="1809750"/>
          <p14:tracePt t="52812" x="5010150" y="1803400"/>
          <p14:tracePt t="52828" x="5010150" y="1797050"/>
          <p14:tracePt t="52845" x="5010150" y="1784350"/>
          <p14:tracePt t="52862" x="5010150" y="1778000"/>
          <p14:tracePt t="52864" x="5010150" y="1771650"/>
          <p14:tracePt t="52878" x="5016500" y="1771650"/>
          <p14:tracePt t="52895" x="5016500" y="1758950"/>
          <p14:tracePt t="52912" x="5022850" y="1746250"/>
          <p14:tracePt t="52928" x="5029200" y="1733550"/>
          <p14:tracePt t="52945" x="5041900" y="1720850"/>
          <p14:tracePt t="52962" x="5048250" y="1708150"/>
          <p14:tracePt t="52978" x="5060950" y="1689100"/>
          <p14:tracePt t="52995" x="5073650" y="1670050"/>
          <p14:tracePt t="53011" x="5080000" y="1663700"/>
          <p14:tracePt t="53028" x="5080000" y="1651000"/>
          <p14:tracePt t="53045" x="5086350" y="1644650"/>
          <p14:tracePt t="53061" x="5092700" y="1638300"/>
          <p14:tracePt t="53078" x="5092700" y="1625600"/>
          <p14:tracePt t="53094" x="5092700" y="1612900"/>
          <p14:tracePt t="53111" x="5099050" y="1587500"/>
          <p14:tracePt t="53129" x="5099050" y="1581150"/>
          <p14:tracePt t="53145" x="5099050" y="1574800"/>
          <p14:tracePt t="53162" x="5099050" y="1568450"/>
          <p14:tracePt t="53313" x="5099050" y="1562100"/>
          <p14:tracePt t="53326" x="5099050" y="1555750"/>
          <p14:tracePt t="53342" x="5092700" y="1555750"/>
          <p14:tracePt t="53360" x="5067300" y="1555750"/>
          <p14:tracePt t="53374" x="5054600" y="1555750"/>
          <p14:tracePt t="53376" x="5041900" y="1555750"/>
          <p14:tracePt t="53390" x="5035550" y="1555750"/>
          <p14:tracePt t="53400" x="5022850" y="1555750"/>
          <p14:tracePt t="53411" x="5010150" y="1555750"/>
          <p14:tracePt t="53428" x="4997450" y="1555750"/>
          <p14:tracePt t="53445" x="4991100" y="1562100"/>
          <p14:tracePt t="53461" x="4984750" y="1562100"/>
          <p14:tracePt t="53478" x="4978400" y="1568450"/>
          <p14:tracePt t="53496" x="4965700" y="1587500"/>
          <p14:tracePt t="53513" x="4959350" y="1600200"/>
          <p14:tracePt t="53536" x="4940300" y="1625600"/>
          <p14:tracePt t="53553" x="4940300" y="1644650"/>
          <p14:tracePt t="53562" x="4933950" y="1657350"/>
          <p14:tracePt t="53578" x="4927600" y="1676400"/>
          <p14:tracePt t="53595" x="4927600" y="1695450"/>
          <p14:tracePt t="53611" x="4927600" y="1714500"/>
          <p14:tracePt t="53628" x="4927600" y="1727200"/>
          <p14:tracePt t="53645" x="4927600" y="1746250"/>
          <p14:tracePt t="53661" x="4927600" y="1765300"/>
          <p14:tracePt t="53678" x="4927600" y="1771650"/>
          <p14:tracePt t="53697" x="4927600" y="1778000"/>
          <p14:tracePt t="53712" x="4927600" y="1790700"/>
          <p14:tracePt t="53745" x="4927600" y="1797050"/>
          <p14:tracePt t="53827" x="4933950" y="1797050"/>
          <p14:tracePt t="53844" x="4940300" y="1797050"/>
          <p14:tracePt t="53862" x="4946650" y="1797050"/>
          <p14:tracePt t="54432" x="4946650" y="1803400"/>
          <p14:tracePt t="54569" x="4940300" y="1803400"/>
          <p14:tracePt t="54590" x="4921250" y="1816100"/>
          <p14:tracePt t="54605" x="4895850" y="1822450"/>
          <p14:tracePt t="54617" x="4851400" y="1841500"/>
          <p14:tracePt t="54628" x="4819650" y="1847850"/>
          <p14:tracePt t="54645" x="4749800" y="1866900"/>
          <p14:tracePt t="54649" x="4711700" y="1879600"/>
          <p14:tracePt t="54662" x="4673600" y="1885950"/>
          <p14:tracePt t="54695" x="4495800" y="1936750"/>
          <p14:tracePt t="54728" x="4425950" y="1962150"/>
          <p14:tracePt t="54745" x="4406900" y="1968500"/>
          <p14:tracePt t="54762" x="4387850" y="1974850"/>
          <p14:tracePt t="54778" x="4368800" y="1987550"/>
          <p14:tracePt t="54794" x="4343400" y="2000250"/>
          <p14:tracePt t="54811" x="4318000" y="2012950"/>
          <p14:tracePt t="54828" x="4292600" y="2025650"/>
          <p14:tracePt t="54845" x="4267200" y="2044700"/>
          <p14:tracePt t="54861" x="4235450" y="2063750"/>
          <p14:tracePt t="54878" x="4210050" y="2082800"/>
          <p14:tracePt t="54880" x="4197350" y="2095500"/>
          <p14:tracePt t="54895" x="4178300" y="2101850"/>
          <p14:tracePt t="54912" x="4152900" y="2133600"/>
          <p14:tracePt t="54929" x="4133850" y="2146300"/>
          <p14:tracePt t="54945" x="4114800" y="2165350"/>
          <p14:tracePt t="54962" x="4102100" y="2178050"/>
          <p14:tracePt t="54978" x="4095750" y="2190750"/>
          <p14:tracePt t="54995" x="4089400" y="2197100"/>
          <p14:tracePt t="55012" x="4083050" y="2203450"/>
          <p14:tracePt t="55028" x="4083050" y="2209800"/>
          <p14:tracePt t="55065" x="4076700" y="2209800"/>
          <p14:tracePt t="55080" x="4076700" y="2216150"/>
          <p14:tracePt t="55712" x="4070350" y="2216150"/>
          <p14:tracePt t="55920" x="4064000" y="2216150"/>
          <p14:tracePt t="60690" x="4076700" y="2216150"/>
          <p14:tracePt t="60700" x="4089400" y="2209800"/>
          <p14:tracePt t="60714" x="4121150" y="2203450"/>
          <p14:tracePt t="60730" x="4133850" y="2190750"/>
          <p14:tracePt t="60747" x="4152900" y="2190750"/>
          <p14:tracePt t="60763" x="4159250" y="2190750"/>
          <p14:tracePt t="60779" x="4165600" y="2184400"/>
          <p14:tracePt t="60813" x="4210050" y="2178050"/>
          <p14:tracePt t="60846" x="4305300" y="2178050"/>
          <p14:tracePt t="60862" x="4349750" y="2178050"/>
          <p14:tracePt t="60879" x="4400550" y="2178050"/>
          <p14:tracePt t="60881" x="4425950" y="2178050"/>
          <p14:tracePt t="60896" x="4451350" y="2178050"/>
          <p14:tracePt t="60913" x="4572000" y="2165350"/>
          <p14:tracePt t="60929" x="4692650" y="2152650"/>
          <p14:tracePt t="60946" x="4806950" y="2152650"/>
          <p14:tracePt t="60963" x="4933950" y="2146300"/>
          <p14:tracePt t="60979" x="5073650" y="2133600"/>
          <p14:tracePt t="60998" x="5213350" y="2133600"/>
          <p14:tracePt t="61012" x="5365750" y="2127250"/>
          <p14:tracePt t="61029" x="5543550" y="2114550"/>
          <p14:tracePt t="61046" x="5727700" y="2108200"/>
          <p14:tracePt t="61050" x="5810250" y="2101850"/>
          <p14:tracePt t="61063" x="5905500" y="2095500"/>
          <p14:tracePt t="61079" x="6146800" y="2076450"/>
          <p14:tracePt t="61082" x="6229350" y="2076450"/>
          <p14:tracePt t="61096" x="6324600" y="2070100"/>
          <p14:tracePt t="61113" x="6553200" y="2063750"/>
          <p14:tracePt t="61129" x="6705600" y="2057400"/>
          <p14:tracePt t="61146" x="6813550" y="2057400"/>
          <p14:tracePt t="61162" x="6889750" y="2051050"/>
          <p14:tracePt t="61180" x="6953250" y="2051050"/>
          <p14:tracePt t="61196" x="7004050" y="2051050"/>
          <p14:tracePt t="61212" x="7042150" y="2051050"/>
          <p14:tracePt t="61229" x="7086600" y="2051050"/>
          <p14:tracePt t="61246" x="7131050" y="2051050"/>
          <p14:tracePt t="61249" x="7156450" y="2051050"/>
          <p14:tracePt t="61263" x="7181850" y="2051050"/>
          <p14:tracePt t="61279" x="7245350" y="2051050"/>
          <p14:tracePt t="61297" x="7327900" y="2057400"/>
          <p14:tracePt t="61313" x="7385050" y="2063750"/>
          <p14:tracePt t="61329" x="7442200" y="2063750"/>
          <p14:tracePt t="61345" x="7493000" y="2070100"/>
          <p14:tracePt t="61362" x="7550150" y="2076450"/>
          <p14:tracePt t="61378" x="7600950" y="2089150"/>
          <p14:tracePt t="61395" x="7664450" y="2095500"/>
          <p14:tracePt t="61412" x="7721600" y="2108200"/>
          <p14:tracePt t="61429" x="7759700" y="2114550"/>
          <p14:tracePt t="61445" x="7804150" y="2127250"/>
          <p14:tracePt t="61462" x="7861300" y="2133600"/>
          <p14:tracePt t="61479" x="7918450" y="2152650"/>
          <p14:tracePt t="61495" x="7981950" y="2165350"/>
          <p14:tracePt t="61496" x="8007350" y="2178050"/>
          <p14:tracePt t="61512" x="8032750" y="2184400"/>
          <p14:tracePt t="61528" x="8083550" y="2197100"/>
          <p14:tracePt t="61545" x="8115300" y="2203450"/>
          <p14:tracePt t="61561" x="8147050" y="2216150"/>
          <p14:tracePt t="61578" x="8204200" y="2222500"/>
          <p14:tracePt t="61595" x="8248650" y="2222500"/>
          <p14:tracePt t="61612" x="8299450" y="2222500"/>
          <p14:tracePt t="61629" x="8343900" y="2222500"/>
          <p14:tracePt t="61646" x="8382000" y="2222500"/>
          <p14:tracePt t="61662" x="8407400" y="2222500"/>
          <p14:tracePt t="61679" x="8420100" y="2222500"/>
          <p14:tracePt t="61696" x="8426450" y="2216150"/>
          <p14:tracePt t="61713" x="8432800" y="2216150"/>
          <p14:tracePt t="61729" x="8445500" y="2209800"/>
          <p14:tracePt t="61745" x="8458200" y="2203450"/>
          <p14:tracePt t="61762" x="8477250" y="2197100"/>
          <p14:tracePt t="61778" x="8489950" y="2190750"/>
          <p14:tracePt t="61795" x="8509000" y="2184400"/>
          <p14:tracePt t="61812" x="8528050" y="2178050"/>
          <p14:tracePt t="61828" x="8534400" y="2171700"/>
          <p14:tracePt t="61845" x="8540750" y="2171700"/>
          <p14:tracePt t="61915" x="8547100" y="2165350"/>
          <p14:tracePt t="61930" x="8547100" y="2159000"/>
          <p14:tracePt t="61947" x="8547100" y="2152650"/>
          <p14:tracePt t="61958" x="8540750" y="2146300"/>
          <p14:tracePt t="61969" x="8528050" y="2146300"/>
          <p14:tracePt t="61981" x="8521700" y="2146300"/>
          <p14:tracePt t="61996" x="8496300" y="2146300"/>
          <p14:tracePt t="62012" x="8458200" y="2146300"/>
          <p14:tracePt t="62029" x="8439150" y="2146300"/>
          <p14:tracePt t="62045" x="8426450" y="2146300"/>
          <p14:tracePt t="62062" x="8407400" y="2146300"/>
          <p14:tracePt t="62079" x="8388350" y="2152650"/>
          <p14:tracePt t="62096" x="8369300" y="2159000"/>
          <p14:tracePt t="62113" x="8350250" y="2165350"/>
          <p14:tracePt t="62130" x="8337550" y="2165350"/>
          <p14:tracePt t="62146" x="8324850" y="2165350"/>
          <p14:tracePt t="62163" x="8318500" y="2165350"/>
          <p14:tracePt t="62179" x="8318500" y="2171700"/>
          <p14:tracePt t="62196" x="8312150" y="2171700"/>
          <p14:tracePt t="62212" x="8299450" y="2171700"/>
          <p14:tracePt t="62229" x="8280400" y="2171700"/>
          <p14:tracePt t="62247" x="8248650" y="2171700"/>
          <p14:tracePt t="62250" x="8223250" y="2171700"/>
          <p14:tracePt t="62264" x="8191500" y="2171700"/>
          <p14:tracePt t="62279" x="8134350" y="2171700"/>
          <p14:tracePt t="62282" x="8108950" y="2171700"/>
          <p14:tracePt t="62296" x="8083550" y="2171700"/>
          <p14:tracePt t="62313" x="8020050" y="2184400"/>
          <p14:tracePt t="62330" x="8001000" y="2190750"/>
          <p14:tracePt t="62346" x="7988300" y="2197100"/>
          <p14:tracePt t="62372" x="7981950" y="2203450"/>
          <p14:tracePt t="62390" x="7975600" y="2203450"/>
          <p14:tracePt t="62406" x="7969250" y="2216150"/>
          <p14:tracePt t="62429" x="7969250" y="2222500"/>
          <p14:tracePt t="62467" x="7969250" y="2228850"/>
          <p14:tracePt t="62565" x="7975600" y="2228850"/>
          <p14:tracePt t="62578" x="7988300" y="2228850"/>
          <p14:tracePt t="62596" x="8007350" y="2228850"/>
          <p14:tracePt t="62613" x="8020050" y="2228850"/>
          <p14:tracePt t="62629" x="8026400" y="2228850"/>
          <p14:tracePt t="62646" x="8032750" y="2228850"/>
          <p14:tracePt t="62663" x="8039100" y="2228850"/>
          <p14:tracePt t="62679" x="8045450" y="2228850"/>
          <p14:tracePt t="62696" x="8051800" y="2228850"/>
          <p14:tracePt t="62713" x="8064500" y="2222500"/>
          <p14:tracePt t="62729" x="8070850" y="2222500"/>
          <p14:tracePt t="62746" x="8083550" y="2209800"/>
          <p14:tracePt t="62762" x="8096250" y="2209800"/>
          <p14:tracePt t="62779" x="8115300" y="2197100"/>
          <p14:tracePt t="62796" x="8134350" y="2190750"/>
          <p14:tracePt t="62813" x="8147050" y="2184400"/>
          <p14:tracePt t="62994" x="8147050" y="2178050"/>
          <p14:tracePt t="63020" x="8147050" y="2171700"/>
          <p14:tracePt t="63036" x="8134350" y="2171700"/>
          <p14:tracePt t="63058" x="8108950" y="2171700"/>
          <p14:tracePt t="63076" x="8089900" y="2165350"/>
          <p14:tracePt t="63093" x="8070850" y="2159000"/>
          <p14:tracePt t="63112" x="8064500" y="2159000"/>
          <p14:tracePt t="63147" x="8058150" y="2159000"/>
          <p14:tracePt t="63181" x="8045450" y="2159000"/>
          <p14:tracePt t="63198" x="8039100" y="2159000"/>
          <p14:tracePt t="63214" x="8026400" y="2159000"/>
          <p14:tracePt t="63229" x="8020050" y="2159000"/>
          <p14:tracePt t="63246" x="8007350" y="2159000"/>
          <p14:tracePt t="63263" x="8001000" y="2159000"/>
          <p14:tracePt t="63279" x="7994650" y="2159000"/>
          <p14:tracePt t="63531" x="8007350" y="2159000"/>
          <p14:tracePt t="63549" x="8026400" y="2152650"/>
          <p14:tracePt t="63563" x="8045450" y="2146300"/>
          <p14:tracePt t="63579" x="8058150" y="2146300"/>
          <p14:tracePt t="63596" x="8070850" y="2146300"/>
          <p14:tracePt t="63612" x="8077200" y="2146300"/>
          <p14:tracePt t="63634" x="8083550" y="2146300"/>
          <p14:tracePt t="63668" x="8089900" y="2146300"/>
          <p14:tracePt t="63680" x="8096250" y="2146300"/>
          <p14:tracePt t="63696" x="8102600" y="2146300"/>
          <p14:tracePt t="63713" x="8121650" y="2146300"/>
          <p14:tracePt t="63730" x="8134350" y="2146300"/>
          <p14:tracePt t="63746" x="8153400" y="2146300"/>
          <p14:tracePt t="63763" x="8166100" y="2146300"/>
          <p14:tracePt t="63779" x="8172450" y="2146300"/>
          <p14:tracePt t="63813" x="8178800" y="2146300"/>
          <p14:tracePt t="63827" x="8185150" y="2146300"/>
          <p14:tracePt t="63842" x="8191500" y="2146300"/>
          <p14:tracePt t="63858" x="8197850" y="2146300"/>
          <p14:tracePt t="63872" x="8204200" y="2146300"/>
          <p14:tracePt t="63885" x="8223250" y="2139950"/>
          <p14:tracePt t="63898" x="8229600" y="2133600"/>
          <p14:tracePt t="63914" x="8248650" y="2127250"/>
          <p14:tracePt t="63929" x="8267700" y="2114550"/>
          <p14:tracePt t="63946" x="8286750" y="2095500"/>
          <p14:tracePt t="63963" x="8305800" y="2070100"/>
          <p14:tracePt t="63979" x="8324850" y="2051050"/>
          <p14:tracePt t="63996" x="8343900" y="2019300"/>
          <p14:tracePt t="64013" x="8362950" y="2000250"/>
          <p14:tracePt t="64029" x="8369300" y="1974850"/>
          <p14:tracePt t="64046" x="8375650" y="1955800"/>
          <p14:tracePt t="64063" x="8388350" y="1943100"/>
          <p14:tracePt t="64066" x="8388350" y="1936750"/>
          <p14:tracePt t="64080" x="8388350" y="1930400"/>
          <p14:tracePt t="64096" x="8394700" y="1930400"/>
          <p14:tracePt t="64227" x="8401050" y="1930400"/>
          <p14:tracePt t="64239" x="8401050" y="1949450"/>
          <p14:tracePt t="64254" x="8401050" y="1987550"/>
          <p14:tracePt t="64269" x="8407400" y="2025650"/>
          <p14:tracePt t="64281" x="8407400" y="2070100"/>
          <p14:tracePt t="64296" x="8413750" y="2095500"/>
          <p14:tracePt t="64299" x="8413750" y="2114550"/>
          <p14:tracePt t="64314" x="8420100" y="2159000"/>
          <p14:tracePt t="64330" x="8420100" y="2184400"/>
          <p14:tracePt t="64347" x="8420100" y="2209800"/>
          <p14:tracePt t="64363" x="8420100" y="2235200"/>
          <p14:tracePt t="64380" x="8420100" y="2247900"/>
          <p14:tracePt t="64397" x="8426450" y="2254250"/>
          <p14:tracePt t="64412" x="8426450" y="2260600"/>
          <p14:tracePt t="64430" x="8426450" y="2273300"/>
          <p14:tracePt t="64875" x="8432800" y="2273300"/>
          <p14:tracePt t="64882" x="8439150" y="2273300"/>
          <p14:tracePt t="64896" x="8445500" y="2266950"/>
          <p14:tracePt t="64913" x="8464550" y="2235200"/>
          <p14:tracePt t="64930" x="8483600" y="2209800"/>
          <p14:tracePt t="64946" x="8496300" y="2190750"/>
          <p14:tracePt t="64963" x="8509000" y="2171700"/>
          <p14:tracePt t="64996" x="8528050" y="2133600"/>
          <p14:tracePt t="65030" x="8553450" y="2108200"/>
          <p14:tracePt t="65047" x="8559800" y="2101850"/>
          <p14:tracePt t="65064" x="8572500" y="2095500"/>
          <p14:tracePt t="65067" x="8585200" y="2095500"/>
          <p14:tracePt t="65082" x="8597900" y="2082800"/>
          <p14:tracePt t="65096" x="8616950" y="2082800"/>
          <p14:tracePt t="65098" x="8629650" y="2082800"/>
          <p14:tracePt t="65113" x="8648700" y="2082800"/>
          <p14:tracePt t="65130" x="8686800" y="2076450"/>
          <p14:tracePt t="65146" x="8705850" y="2076450"/>
          <p14:tracePt t="65163" x="8712200" y="2076450"/>
          <p14:tracePt t="65194" x="8718550" y="2076450"/>
          <p14:tracePt t="65339" x="8724900" y="2076450"/>
          <p14:tracePt t="65363" x="8724900" y="2082800"/>
          <p14:tracePt t="65381" x="8724900" y="2114550"/>
          <p14:tracePt t="65396" x="8724900" y="2127250"/>
          <p14:tracePt t="65429" x="8724900" y="2146300"/>
          <p14:tracePt t="65462" x="8724900" y="2152650"/>
          <p14:tracePt t="65547" x="8724900" y="2159000"/>
          <p14:tracePt t="65611" x="8718550" y="2159000"/>
          <p14:tracePt t="65660" x="8712200" y="2165350"/>
          <p14:tracePt t="68163" x="8712200" y="2171700"/>
          <p14:tracePt t="68260" x="8712200" y="2178050"/>
          <p14:tracePt t="68271" x="8705850" y="2184400"/>
          <p14:tracePt t="68287" x="8674100" y="2209800"/>
          <p14:tracePt t="68304" x="8623300" y="2241550"/>
          <p14:tracePt t="68321" x="8534400" y="2286000"/>
          <p14:tracePt t="68323" x="8477250" y="2317750"/>
          <p14:tracePt t="68343" x="8343900" y="2355850"/>
          <p14:tracePt t="68356" x="8191500" y="2400300"/>
          <p14:tracePt t="68379" x="7943850" y="2457450"/>
          <p14:tracePt t="68413" x="7505700" y="2508250"/>
          <p14:tracePt t="68422" x="7397750" y="2520950"/>
          <p14:tracePt t="68437" x="7194550" y="2527300"/>
          <p14:tracePt t="68451" x="6985000" y="2527300"/>
          <p14:tracePt t="68459" x="6877050" y="2533650"/>
          <p14:tracePt t="68484" x="6540500" y="2540000"/>
          <p14:tracePt t="68498" x="6273800" y="2552700"/>
          <p14:tracePt t="68512" x="6140450" y="2552700"/>
          <p14:tracePt t="68515" x="6013450" y="2559050"/>
          <p14:tracePt t="68531" x="5816600" y="2559050"/>
          <p14:tracePt t="68547" x="5619750" y="2565400"/>
          <p14:tracePt t="68564" x="5441950" y="2565400"/>
          <p14:tracePt t="68579" x="5289550" y="2565400"/>
          <p14:tracePt t="68596" x="5149850" y="2565400"/>
          <p14:tracePt t="68613" x="5022850" y="2565400"/>
          <p14:tracePt t="68629" x="4927600" y="2571750"/>
          <p14:tracePt t="68646" x="4838700" y="2584450"/>
          <p14:tracePt t="68662" x="4756150" y="2590800"/>
          <p14:tracePt t="68679" x="4673600" y="2590800"/>
          <p14:tracePt t="68696" x="4584700" y="2597150"/>
          <p14:tracePt t="68713" x="4502150" y="2597150"/>
          <p14:tracePt t="68715" x="4464050" y="2597150"/>
          <p14:tracePt t="68730" x="4381500" y="2603500"/>
          <p14:tracePt t="68746" x="4298950" y="2603500"/>
          <p14:tracePt t="68764" x="4235450" y="2609850"/>
          <p14:tracePt t="68780" x="4165600" y="2609850"/>
          <p14:tracePt t="68796" x="4108450" y="2609850"/>
          <p14:tracePt t="68813" x="4057650" y="2609850"/>
          <p14:tracePt t="68830" x="3975100" y="2609850"/>
          <p14:tracePt t="68846" x="3911600" y="2609850"/>
          <p14:tracePt t="68863" x="3829050" y="2609850"/>
          <p14:tracePt t="68880" x="3740150" y="2609850"/>
          <p14:tracePt t="68896" x="3625850" y="2609850"/>
          <p14:tracePt t="68899" x="3575050" y="2609850"/>
          <p14:tracePt t="68914" x="3479800" y="2609850"/>
          <p14:tracePt t="68929" x="3422650" y="2609850"/>
          <p14:tracePt t="68931" x="3371850" y="2609850"/>
          <p14:tracePt t="68946" x="3282950" y="2603500"/>
          <p14:tracePt t="68963" x="3225800" y="2603500"/>
          <p14:tracePt t="68980" x="3155950" y="2597150"/>
          <p14:tracePt t="68996" x="3105150" y="2597150"/>
          <p14:tracePt t="69012" x="3041650" y="2584450"/>
          <p14:tracePt t="69030" x="2965450" y="2571750"/>
          <p14:tracePt t="69046" x="2908300" y="2565400"/>
          <p14:tracePt t="69063" x="2857500" y="2559050"/>
          <p14:tracePt t="69066" x="2832100" y="2559050"/>
          <p14:tracePt t="69080" x="2813050" y="2552700"/>
          <p14:tracePt t="69097" x="2781300" y="2546350"/>
          <p14:tracePt t="69098" x="2768600" y="2540000"/>
          <p14:tracePt t="69114" x="2749550" y="2540000"/>
          <p14:tracePt t="69131" x="2736850" y="2540000"/>
          <p14:tracePt t="69157" x="2730500" y="2540000"/>
          <p14:tracePt t="69364" x="2730500" y="2533650"/>
          <p14:tracePt t="69395" x="2724150" y="2527300"/>
          <p14:tracePt t="69410" x="2724150" y="2520950"/>
          <p14:tracePt t="69425" x="2724150" y="2514600"/>
          <p14:tracePt t="69435" x="2724150" y="2508250"/>
          <p14:tracePt t="69446" x="2717800" y="2508250"/>
          <p14:tracePt t="69462" x="2717800" y="2501900"/>
          <p14:tracePt t="69480" x="2717800" y="2495550"/>
          <p14:tracePt t="69496" x="2711450" y="2489200"/>
          <p14:tracePt t="69780" x="2705100" y="2489200"/>
          <p14:tracePt t="69797" x="2698750" y="2482850"/>
          <p14:tracePt t="69808" x="2698750" y="2476500"/>
          <p14:tracePt t="69818" x="2692400" y="2476500"/>
          <p14:tracePt t="69829" x="2679700" y="2476500"/>
          <p14:tracePt t="69846" x="2660650" y="2470150"/>
          <p14:tracePt t="69862" x="2647950" y="2470150"/>
          <p14:tracePt t="69880" x="2641600" y="2470150"/>
          <p14:tracePt t="70326" x="2641600" y="2463800"/>
          <p14:tracePt t="70852" x="2647950" y="2463800"/>
          <p14:tracePt t="70864" x="2647950" y="2457450"/>
          <p14:tracePt t="70880" x="2667000" y="2457450"/>
          <p14:tracePt t="70897" x="2692400" y="2457450"/>
          <p14:tracePt t="70913" x="2724150" y="2451100"/>
          <p14:tracePt t="70915" x="2743200" y="2444750"/>
          <p14:tracePt t="70939" x="2781300" y="2438400"/>
          <p14:tracePt t="70955" x="2813050" y="2438400"/>
          <p14:tracePt t="70979" x="2844800" y="2432050"/>
          <p14:tracePt t="71013" x="2863850" y="2425700"/>
          <p14:tracePt t="71029" x="2870200" y="2425700"/>
          <p14:tracePt t="71046" x="2882900" y="2425700"/>
          <p14:tracePt t="71063" x="2901950" y="2419350"/>
          <p14:tracePt t="71080" x="2940050" y="2413000"/>
          <p14:tracePt t="71082" x="2959100" y="2413000"/>
          <p14:tracePt t="71097" x="2971800" y="2413000"/>
          <p14:tracePt t="71113" x="2997200" y="2406650"/>
          <p14:tracePt t="71115" x="3009900" y="2406650"/>
          <p14:tracePt t="71131" x="3035300" y="2400300"/>
          <p14:tracePt t="71147" x="3048000" y="2400300"/>
          <p14:tracePt t="71164" x="3054350" y="2400300"/>
          <p14:tracePt t="71180" x="3067050" y="2393950"/>
          <p14:tracePt t="71196" x="3079750" y="2393950"/>
          <p14:tracePt t="71213" x="3086100" y="2387600"/>
          <p14:tracePt t="71229" x="3092450" y="2387600"/>
          <p14:tracePt t="71252" x="3098800" y="2387600"/>
          <p14:tracePt t="71267" x="3105150" y="2387600"/>
          <p14:tracePt t="71280" x="3111500" y="2387600"/>
          <p14:tracePt t="71299" x="3117850" y="2387600"/>
          <p14:tracePt t="71315" x="3124200" y="2387600"/>
          <p14:tracePt t="71333" x="3136900" y="2381250"/>
          <p14:tracePt t="71348" x="3143250" y="2381250"/>
          <p14:tracePt t="71363" x="3155950" y="2381250"/>
          <p14:tracePt t="71387" x="3162300" y="2381250"/>
          <p14:tracePt t="71404" x="3168650" y="2381250"/>
          <p14:tracePt t="71451" x="3175000" y="2381250"/>
          <p14:tracePt t="72534" x="3168650" y="2381250"/>
          <p14:tracePt t="72550" x="3162300" y="2381250"/>
          <p14:tracePt t="72564" x="3149600" y="2374900"/>
          <p14:tracePt t="72581" x="3143250" y="2374900"/>
          <p14:tracePt t="72652" x="3136900" y="2374900"/>
          <p14:tracePt t="72700" x="3130550" y="2374900"/>
          <p14:tracePt t="72716" x="3124200" y="2374900"/>
          <p14:tracePt t="72747" x="3111500" y="2374900"/>
          <p14:tracePt t="72765" x="3098800" y="2374900"/>
          <p14:tracePt t="72780" x="3092450" y="2374900"/>
          <p14:tracePt t="72796" x="3086100" y="2374900"/>
          <p14:tracePt t="72813" x="3073400" y="2374900"/>
          <p14:tracePt t="72831" x="3067050" y="2374900"/>
          <p14:tracePt t="72846" x="3054350" y="2374900"/>
          <p14:tracePt t="72863" x="3048000" y="2374900"/>
          <p14:tracePt t="72879" x="3041650" y="2374900"/>
          <p14:tracePt t="72896" x="3035300" y="2374900"/>
          <p14:tracePt t="72955" x="3028950" y="2374900"/>
          <p14:tracePt t="76007" x="3035300" y="2374900"/>
          <p14:tracePt t="76021" x="3060700" y="2362200"/>
          <p14:tracePt t="76037" x="3086100" y="2362200"/>
          <p14:tracePt t="76057" x="3117850" y="2355850"/>
          <p14:tracePt t="76074" x="3136900" y="2355850"/>
          <p14:tracePt t="76075" x="3143250" y="2355850"/>
          <p14:tracePt t="76094" x="3155950" y="2349500"/>
          <p14:tracePt t="76110" x="3175000" y="2349500"/>
          <p14:tracePt t="76131" x="3187700" y="2343150"/>
          <p14:tracePt t="76164" x="3232150" y="2336800"/>
          <p14:tracePt t="76180" x="3251200" y="2330450"/>
          <p14:tracePt t="76196" x="3257550" y="2330450"/>
          <p14:tracePt t="76213" x="3270250" y="2330450"/>
          <p14:tracePt t="76230" x="3282950" y="2324100"/>
          <p14:tracePt t="76246" x="3295650" y="2324100"/>
          <p14:tracePt t="76263" x="3308350" y="2324100"/>
          <p14:tracePt t="76280" x="3321050" y="2317750"/>
          <p14:tracePt t="76297" x="3327400" y="2317750"/>
          <p14:tracePt t="76313" x="3333750" y="2317750"/>
          <p14:tracePt t="76357" x="3340100" y="2311400"/>
          <p14:tracePt t="77350" x="3346450" y="2311400"/>
          <p14:tracePt t="77364" x="3365500" y="2317750"/>
          <p14:tracePt t="77391" x="3397250" y="2330450"/>
          <p14:tracePt t="77412" x="3416300" y="2336800"/>
          <p14:tracePt t="77446" x="3422650" y="2336800"/>
          <p14:tracePt t="77462" x="3429000" y="2336800"/>
          <p14:tracePt t="77613" x="3435350" y="2336800"/>
          <p14:tracePt t="77781" x="3441700" y="2336800"/>
          <p14:tracePt t="77797" x="3448050" y="2336800"/>
          <p14:tracePt t="77814" x="3454400" y="2336800"/>
          <p14:tracePt t="77830" x="3460750" y="2336800"/>
          <p14:tracePt t="77847" x="3467100" y="2336800"/>
          <p14:tracePt t="77863" x="3473450" y="2336800"/>
          <p14:tracePt t="77880" x="3479800" y="2336800"/>
          <p14:tracePt t="77909" x="3486150" y="2336800"/>
          <p14:tracePt t="77941" x="3492500" y="2336800"/>
          <p14:tracePt t="77973" x="3492500" y="2330450"/>
          <p14:tracePt t="77997" x="3498850" y="2330450"/>
          <p14:tracePt t="78021" x="3498850" y="2324100"/>
          <p14:tracePt t="78037" x="3505200" y="2324100"/>
          <p14:tracePt t="78049" x="3505200" y="2317750"/>
          <p14:tracePt t="78063" x="3511550" y="2311400"/>
          <p14:tracePt t="78080" x="3517900" y="2305050"/>
          <p14:tracePt t="78096" x="3524250" y="2298700"/>
          <p14:tracePt t="78113" x="3530600" y="2292350"/>
          <p14:tracePt t="78130" x="3543300" y="2286000"/>
          <p14:tracePt t="78133" x="3543300" y="2279650"/>
          <p14:tracePt t="78150" x="3549650" y="2273300"/>
          <p14:tracePt t="78164" x="3556000" y="2266950"/>
          <p14:tracePt t="78180" x="3556000" y="2260600"/>
          <p14:tracePt t="78197" x="3562350" y="2254250"/>
          <p14:tracePt t="78214" x="3562350" y="2247900"/>
          <p14:tracePt t="78230" x="3562350" y="2235200"/>
          <p14:tracePt t="78246" x="3562350" y="2228850"/>
          <p14:tracePt t="78263" x="3562350" y="2222500"/>
          <p14:tracePt t="78279" x="3562350" y="2216150"/>
          <p14:tracePt t="78297" x="3562350" y="2203450"/>
          <p14:tracePt t="78313" x="3562350" y="2184400"/>
          <p14:tracePt t="78330" x="3562350" y="2165350"/>
          <p14:tracePt t="78346" x="3562350" y="2152650"/>
          <p14:tracePt t="78348" x="3562350" y="2146300"/>
          <p14:tracePt t="78364" x="3562350" y="2127250"/>
          <p14:tracePt t="78386" x="3562350" y="2108200"/>
          <p14:tracePt t="78393" x="3562350" y="2101850"/>
          <p14:tracePt t="78410" x="3556000" y="2095500"/>
          <p14:tracePt t="78426" x="3556000" y="2089150"/>
          <p14:tracePt t="78435" x="3549650" y="2076450"/>
          <p14:tracePt t="78446" x="3543300" y="2070100"/>
          <p14:tracePt t="78462" x="3543300" y="2063750"/>
          <p14:tracePt t="78479" x="3530600" y="2051050"/>
          <p14:tracePt t="78496" x="3511550" y="2044700"/>
          <p14:tracePt t="78513" x="3486150" y="2038350"/>
          <p14:tracePt t="78530" x="3448050" y="2025650"/>
          <p14:tracePt t="78546" x="3409950" y="2019300"/>
          <p14:tracePt t="78549" x="3390900" y="2019300"/>
          <p14:tracePt t="78564" x="3359150" y="2019300"/>
          <p14:tracePt t="78580" x="3327400" y="2019300"/>
          <p14:tracePt t="78597" x="3308350" y="2019300"/>
          <p14:tracePt t="78613" x="3289300" y="2019300"/>
          <p14:tracePt t="78630" x="3263900" y="2032000"/>
          <p14:tracePt t="78646" x="3251200" y="2051050"/>
          <p14:tracePt t="78663" x="3238500" y="2070100"/>
          <p14:tracePt t="78680" x="3219450" y="2089150"/>
          <p14:tracePt t="78697" x="3206750" y="2101850"/>
          <p14:tracePt t="78713" x="3194050" y="2120900"/>
          <p14:tracePt t="78716" x="3194050" y="2133600"/>
          <p14:tracePt t="78730" x="3187700" y="2139950"/>
          <p14:tracePt t="78747" x="3181350" y="2159000"/>
          <p14:tracePt t="78765" x="3175000" y="2184400"/>
          <p14:tracePt t="78784" x="3175000" y="2209800"/>
          <p14:tracePt t="78798" x="3175000" y="2228850"/>
          <p14:tracePt t="78816" x="3175000" y="2266950"/>
          <p14:tracePt t="78831" x="3181350" y="2305050"/>
          <p14:tracePt t="78846" x="3200400" y="2343150"/>
          <p14:tracePt t="78863" x="3213100" y="2374900"/>
          <p14:tracePt t="78879" x="3232150" y="2406650"/>
          <p14:tracePt t="78896" x="3244850" y="2419350"/>
          <p14:tracePt t="78913" x="3257550" y="2432050"/>
          <p14:tracePt t="78930" x="3270250" y="2444750"/>
          <p14:tracePt t="78933" x="3276600" y="2451100"/>
          <p14:tracePt t="78947" x="3289300" y="2457450"/>
          <p14:tracePt t="78963" x="3308350" y="2457450"/>
          <p14:tracePt t="78965" x="3321050" y="2463800"/>
          <p14:tracePt t="78980" x="3346450" y="2463800"/>
          <p14:tracePt t="78996" x="3371850" y="2463800"/>
          <p14:tracePt t="79013" x="3403600" y="2463800"/>
          <p14:tracePt t="79030" x="3441700" y="2470150"/>
          <p14:tracePt t="79047" x="3479800" y="2470150"/>
          <p14:tracePt t="79063" x="3505200" y="2470150"/>
          <p14:tracePt t="79080" x="3524250" y="2470150"/>
          <p14:tracePt t="79097" x="3536950" y="2470150"/>
          <p14:tracePt t="80349" x="3543300" y="2470150"/>
          <p14:tracePt t="80422" x="3543300" y="2476500"/>
          <p14:tracePt t="80437" x="3543300" y="2489200"/>
          <p14:tracePt t="80455" x="3556000" y="2508250"/>
          <p14:tracePt t="80481" x="3562350" y="2552700"/>
          <p14:tracePt t="80514" x="3562350" y="2597150"/>
          <p14:tracePt t="80517" x="3562350" y="2603500"/>
          <p14:tracePt t="80533" x="3568700" y="2616200"/>
          <p14:tracePt t="80546" x="3568700" y="2622550"/>
          <p14:tracePt t="80564" x="3568700" y="2628900"/>
          <p14:tracePt t="80581" x="3568700" y="2635250"/>
          <p14:tracePt t="80597" x="3575050" y="2647950"/>
          <p14:tracePt t="80615" x="3575050" y="2654300"/>
          <p14:tracePt t="80630" x="3575050" y="2660650"/>
          <p14:tracePt t="80647" x="3575050" y="2673350"/>
          <p14:tracePt t="80663" x="3575050" y="2686050"/>
          <p14:tracePt t="80680" x="3575050" y="2692400"/>
          <p14:tracePt t="80697" x="3575050" y="2705100"/>
          <p14:tracePt t="80714" x="3575050" y="2717800"/>
          <p14:tracePt t="80730" x="3575050" y="2724150"/>
          <p14:tracePt t="80854" x="3575050" y="2730500"/>
          <p14:tracePt t="85574" x="3581400" y="2730500"/>
          <p14:tracePt t="85735" x="3587750" y="2724150"/>
          <p14:tracePt t="85767" x="3587750" y="2717800"/>
          <p14:tracePt t="85779" x="3594100" y="2717800"/>
          <p14:tracePt t="85790" x="3594100" y="2705100"/>
          <p14:tracePt t="85814" x="3594100" y="2692400"/>
          <p14:tracePt t="85831" x="3594100" y="2679700"/>
          <p14:tracePt t="85864" x="3594100" y="2673350"/>
          <p14:tracePt t="85897" x="3587750" y="2654300"/>
          <p14:tracePt t="85914" x="3581400" y="2641600"/>
          <p14:tracePt t="85930" x="3575050" y="2635250"/>
          <p14:tracePt t="85947" x="3562350" y="2622550"/>
          <p14:tracePt t="85950" x="3556000" y="2622550"/>
          <p14:tracePt t="85963" x="3543300" y="2616200"/>
          <p14:tracePt t="85981" x="3511550" y="2609850"/>
          <p14:tracePt t="85982" x="3492500" y="2603500"/>
          <p14:tracePt t="85997" x="3454400" y="2597150"/>
          <p14:tracePt t="86013" x="3403600" y="2590800"/>
          <p14:tracePt t="86031" x="3340100" y="2590800"/>
          <p14:tracePt t="86047" x="3289300" y="2590800"/>
          <p14:tracePt t="86063" x="3225800" y="2590800"/>
          <p14:tracePt t="86080" x="3175000" y="2590800"/>
          <p14:tracePt t="86097" x="3124200" y="2590800"/>
          <p14:tracePt t="86114" x="3073400" y="2590800"/>
          <p14:tracePt t="86130" x="3009900" y="2590800"/>
          <p14:tracePt t="86147" x="2959100" y="2590800"/>
          <p14:tracePt t="86149" x="2933700" y="2590800"/>
          <p14:tracePt t="86164" x="2914650" y="2590800"/>
          <p14:tracePt t="86180" x="2876550" y="2590800"/>
          <p14:tracePt t="86199" x="2825750" y="2597150"/>
          <p14:tracePt t="86214" x="2806700" y="2597150"/>
          <p14:tracePt t="86232" x="2800350" y="2597150"/>
          <p14:tracePt t="86247" x="2794000" y="2597150"/>
          <p14:tracePt t="86286" x="2787650" y="2603500"/>
          <p14:tracePt t="86302" x="2787650" y="2609850"/>
          <p14:tracePt t="86314" x="2781300" y="2609850"/>
          <p14:tracePt t="86343" x="2774950" y="2616200"/>
          <p14:tracePt t="86377" x="2774950" y="2622550"/>
          <p14:tracePt t="86425" x="2774950" y="2628900"/>
          <p14:tracePt t="86438" x="2781300" y="2635250"/>
          <p14:tracePt t="86449" x="2794000" y="2635250"/>
          <p14:tracePt t="86463" x="2825750" y="2635250"/>
          <p14:tracePt t="86480" x="2857500" y="2635250"/>
          <p14:tracePt t="86497" x="2895600" y="2635250"/>
          <p14:tracePt t="86514" x="2933700" y="2635250"/>
          <p14:tracePt t="86530" x="2965450" y="2635250"/>
          <p14:tracePt t="86534" x="2984500" y="2635250"/>
          <p14:tracePt t="86547" x="2997200" y="2635250"/>
          <p14:tracePt t="86564" x="3022600" y="2635250"/>
          <p14:tracePt t="86567" x="3035300" y="2635250"/>
          <p14:tracePt t="86581" x="3073400" y="2628900"/>
          <p14:tracePt t="86597" x="3105150" y="2622550"/>
          <p14:tracePt t="86614" x="3130550" y="2609850"/>
          <p14:tracePt t="86630" x="3181350" y="2603500"/>
          <p14:tracePt t="86647" x="3238500" y="2597150"/>
          <p14:tracePt t="86663" x="3302000" y="2590800"/>
          <p14:tracePt t="86680" x="3365500" y="2578100"/>
          <p14:tracePt t="86697" x="3416300" y="2571750"/>
          <p14:tracePt t="86713" x="3460750" y="2571750"/>
          <p14:tracePt t="86730" x="3498850" y="2565400"/>
          <p14:tracePt t="86747" x="3530600" y="2565400"/>
          <p14:tracePt t="86763" x="3562350" y="2559050"/>
          <p14:tracePt t="86766" x="3575050" y="2559050"/>
          <p14:tracePt t="86781" x="3594100" y="2559050"/>
          <p14:tracePt t="86783" x="3619500" y="2559050"/>
          <p14:tracePt t="86797" x="3663950" y="2559050"/>
          <p14:tracePt t="86815" x="3708400" y="2559050"/>
          <p14:tracePt t="86830" x="3759200" y="2559050"/>
          <p14:tracePt t="86847" x="3822700" y="2559050"/>
          <p14:tracePt t="86863" x="3879850" y="2559050"/>
          <p14:tracePt t="86880" x="3943350" y="2559050"/>
          <p14:tracePt t="86897" x="3994150" y="2565400"/>
          <p14:tracePt t="86914" x="4051300" y="2571750"/>
          <p14:tracePt t="86930" x="4083050" y="2578100"/>
          <p14:tracePt t="86947" x="4102100" y="2584450"/>
          <p14:tracePt t="89287" x="4108450" y="2584450"/>
          <p14:tracePt t="91752" x="4114800" y="2584450"/>
          <p14:tracePt t="91761" x="4121150" y="2584450"/>
          <p14:tracePt t="91774" x="4171950" y="2597150"/>
          <p14:tracePt t="91787" x="4197350" y="2597150"/>
          <p14:tracePt t="91797" x="4248150" y="2603500"/>
          <p14:tracePt t="91815" x="4362450" y="2609850"/>
          <p14:tracePt t="91847" x="4438650" y="2609850"/>
          <p14:tracePt t="91880" x="4451350" y="2609850"/>
          <p14:tracePt t="91897" x="4457700" y="2609850"/>
          <p14:tracePt t="91927" x="4464050" y="2609850"/>
          <p14:tracePt t="91935" x="4470400" y="2609850"/>
          <p14:tracePt t="91951" x="4476750" y="2609850"/>
          <p14:tracePt t="91963" x="4489450" y="2609850"/>
          <p14:tracePt t="91980" x="4502150" y="2609850"/>
          <p14:tracePt t="91983" x="4514850" y="2609850"/>
          <p14:tracePt t="91997" x="4533900" y="2609850"/>
          <p14:tracePt t="92014" x="4584700" y="2616200"/>
          <p14:tracePt t="92031" x="4629150" y="2616200"/>
          <p14:tracePt t="92047" x="4667250" y="2622550"/>
          <p14:tracePt t="92064" x="4699000" y="2622550"/>
          <p14:tracePt t="92080" x="4730750" y="2628900"/>
          <p14:tracePt t="92097" x="4756150" y="2628900"/>
          <p14:tracePt t="92113" x="4781550" y="2635250"/>
          <p14:tracePt t="92130" x="4806950" y="2635250"/>
          <p14:tracePt t="92147" x="4845050" y="2647950"/>
          <p14:tracePt t="92163" x="4889500" y="2647950"/>
          <p14:tracePt t="92180" x="4946650" y="2654300"/>
          <p14:tracePt t="92182" x="4984750" y="2660650"/>
          <p14:tracePt t="92197" x="5016500" y="2667000"/>
          <p14:tracePt t="92214" x="5130800" y="2673350"/>
          <p14:tracePt t="92231" x="5226050" y="2679700"/>
          <p14:tracePt t="92247" x="5327650" y="2679700"/>
          <p14:tracePt t="92264" x="5429250" y="2692400"/>
          <p14:tracePt t="92280" x="5543550" y="2698750"/>
          <p14:tracePt t="92297" x="5619750" y="2698750"/>
          <p14:tracePt t="92313" x="5670550" y="2705100"/>
          <p14:tracePt t="92332" x="5727700" y="2705100"/>
          <p14:tracePt t="92347" x="5759450" y="2705100"/>
          <p14:tracePt t="92365" x="5778500" y="2705100"/>
          <p14:tracePt t="92367" x="5791200" y="2711450"/>
          <p14:tracePt t="92381" x="5797550" y="2711450"/>
          <p14:tracePt t="92399" x="5829300" y="2711450"/>
          <p14:tracePt t="92414" x="5854700" y="2711450"/>
          <p14:tracePt t="92433" x="5886450" y="2717800"/>
          <p14:tracePt t="92448" x="5924550" y="2717800"/>
          <p14:tracePt t="92466" x="5969000" y="2717800"/>
          <p14:tracePt t="92480" x="6038850" y="2724150"/>
          <p14:tracePt t="92497" x="6108700" y="2724150"/>
          <p14:tracePt t="92513" x="6203950" y="2730500"/>
          <p14:tracePt t="92530" x="6299200" y="2736850"/>
          <p14:tracePt t="92547" x="6375400" y="2743200"/>
          <p14:tracePt t="92564" x="6426200" y="2743200"/>
          <p14:tracePt t="92581" x="6464300" y="2743200"/>
          <p14:tracePt t="92597" x="6489700" y="2743200"/>
          <p14:tracePt t="92598" x="6496050" y="2743200"/>
          <p14:tracePt t="92614" x="6502400" y="2743200"/>
          <p14:tracePt t="94425" x="6496050" y="2743200"/>
          <p14:tracePt t="94439" x="6477000" y="2743200"/>
          <p14:tracePt t="94465" x="6464300" y="2743200"/>
          <p14:tracePt t="94480" x="6457950" y="2743200"/>
          <p14:tracePt t="94503" x="6451600" y="2743200"/>
          <p14:tracePt t="94583" x="6445250" y="2743200"/>
          <p14:tracePt t="94631" x="6438900" y="2743200"/>
          <p14:tracePt t="94639" x="6432550" y="2743200"/>
          <p14:tracePt t="94648" x="6426200" y="2743200"/>
          <p14:tracePt t="94664" x="6413500" y="2743200"/>
          <p14:tracePt t="94680" x="6394450" y="2743200"/>
          <p14:tracePt t="94697" x="6381750" y="2743200"/>
          <p14:tracePt t="94714" x="6369050" y="2743200"/>
          <p14:tracePt t="94730" x="6350000" y="2743200"/>
          <p14:tracePt t="94747" x="6343650" y="2743200"/>
          <p14:tracePt t="94764" x="6330950" y="2743200"/>
          <p14:tracePt t="94781" x="6318250" y="2743200"/>
          <p14:tracePt t="94797" x="6311900" y="2743200"/>
          <p14:tracePt t="94815" x="6280150" y="2743200"/>
          <p14:tracePt t="94832" x="6261100" y="2743200"/>
          <p14:tracePt t="94847" x="6235700" y="2743200"/>
          <p14:tracePt t="94864" x="6203950" y="2743200"/>
          <p14:tracePt t="94880" x="6159500" y="2743200"/>
          <p14:tracePt t="94898" x="6108700" y="2743200"/>
          <p14:tracePt t="94914" x="6026150" y="2743200"/>
          <p14:tracePt t="94931" x="5975350" y="2743200"/>
          <p14:tracePt t="94947" x="5924550" y="2749550"/>
          <p14:tracePt t="94964" x="5861050" y="2755900"/>
          <p14:tracePt t="94969" x="5835650" y="2755900"/>
          <p14:tracePt t="94981" x="5803900" y="2762250"/>
          <p14:tracePt t="94997" x="5753100" y="2762250"/>
          <p14:tracePt t="95000" x="5721350" y="2768600"/>
          <p14:tracePt t="95015" x="5651500" y="2768600"/>
          <p14:tracePt t="95031" x="5581650" y="2774950"/>
          <p14:tracePt t="95048" x="5511800" y="2781300"/>
          <p14:tracePt t="95064" x="5441950" y="2781300"/>
          <p14:tracePt t="95081" x="5397500" y="2787650"/>
          <p14:tracePt t="95097" x="5353050" y="2787650"/>
          <p14:tracePt t="95114" x="5321300" y="2794000"/>
          <p14:tracePt t="95131" x="5308600" y="2794000"/>
          <p14:tracePt t="95152" x="5302250" y="2794000"/>
          <p14:tracePt t="104411" x="5295900" y="2794000"/>
          <p14:tracePt t="104421" x="5289550" y="2794000"/>
          <p14:tracePt t="104433" x="5264150" y="2794000"/>
          <p14:tracePt t="104447" x="5238750" y="2794000"/>
          <p14:tracePt t="104451" x="5194300" y="2800350"/>
          <p14:tracePt t="104464" x="5099050" y="2806700"/>
          <p14:tracePt t="104481" x="5029200" y="2806700"/>
          <p14:tracePt t="104513" x="4959350" y="2806700"/>
          <p14:tracePt t="106387" x="4953000" y="2806700"/>
          <p14:tracePt t="106399" x="4946650" y="2806700"/>
          <p14:tracePt t="106414" x="4940300" y="2806700"/>
          <p14:tracePt t="106432" x="4921250" y="2806700"/>
          <p14:tracePt t="106455" x="4914900" y="2806700"/>
          <p14:tracePt t="106459" x="4908550" y="2806700"/>
          <p14:tracePt t="106473" x="4902200" y="2806700"/>
          <p14:tracePt t="106866" x="4895850" y="2806700"/>
          <p14:tracePt t="106882" x="4889500" y="2806700"/>
          <p14:tracePt t="106897" x="4883150" y="2806700"/>
          <p14:tracePt t="106909" x="4876800" y="2806700"/>
          <p14:tracePt t="106921" x="4864100" y="2806700"/>
          <p14:tracePt t="106931" x="4857750" y="2806700"/>
          <p14:tracePt t="106947" x="4838700" y="2806700"/>
          <p14:tracePt t="106981" x="4806950" y="2806700"/>
          <p14:tracePt t="107014" x="4781550" y="2806700"/>
          <p14:tracePt t="107031" x="4775200" y="2806700"/>
          <p14:tracePt t="107049" x="4749800" y="2813050"/>
          <p14:tracePt t="107065" x="4737100" y="2819400"/>
          <p14:tracePt t="107081" x="4718050" y="2819400"/>
          <p14:tracePt t="107098" x="4692650" y="2825750"/>
          <p14:tracePt t="107114" x="4648200" y="2838450"/>
          <p14:tracePt t="107130" x="4610100" y="2844800"/>
          <p14:tracePt t="107147" x="4565650" y="2857500"/>
          <p14:tracePt t="107164" x="4533900" y="2863850"/>
          <p14:tracePt t="107181" x="4508500" y="2870200"/>
          <p14:tracePt t="107184" x="4502150" y="2870200"/>
          <p14:tracePt t="107199" x="4489450" y="2870200"/>
          <p14:tracePt t="107201" x="4489450" y="2876550"/>
          <p14:tracePt t="107214" x="4483100" y="2876550"/>
          <p14:tracePt t="107231" x="4476750" y="2876550"/>
          <p14:tracePt t="107247" x="4470400" y="2876550"/>
          <p14:tracePt t="107265" x="4464050" y="2876550"/>
          <p14:tracePt t="107281" x="4457700" y="2876550"/>
          <p14:tracePt t="107297" x="4438650" y="2876550"/>
          <p14:tracePt t="107314" x="4413250" y="2876550"/>
          <p14:tracePt t="107330" x="4362450" y="2876550"/>
          <p14:tracePt t="107348" x="4286250" y="2876550"/>
          <p14:tracePt t="107364" x="4210050" y="2876550"/>
          <p14:tracePt t="107381" x="4121150" y="2876550"/>
          <p14:tracePt t="107397" x="4025900" y="2889250"/>
          <p14:tracePt t="107414" x="3956050" y="2889250"/>
          <p14:tracePt t="107431" x="3898900" y="2889250"/>
          <p14:tracePt t="107435" x="3867150" y="2889250"/>
          <p14:tracePt t="107450" x="3816350" y="2889250"/>
          <p14:tracePt t="107465" x="3778250" y="2889250"/>
          <p14:tracePt t="107473" x="3759200" y="2889250"/>
          <p14:tracePt t="107489" x="3721100" y="2889250"/>
          <p14:tracePt t="107502" x="3695700" y="2889250"/>
          <p14:tracePt t="107505" x="3670300" y="2889250"/>
          <p14:tracePt t="107514" x="3644900" y="2889250"/>
          <p14:tracePt t="107531" x="3568700" y="2889250"/>
          <p14:tracePt t="107547" x="3473450" y="2889250"/>
          <p14:tracePt t="107564" x="3403600" y="2889250"/>
          <p14:tracePt t="107581" x="3346450" y="2895600"/>
          <p14:tracePt t="107598" x="3295650" y="2901950"/>
          <p14:tracePt t="107600" x="3276600" y="2901950"/>
          <p14:tracePt t="107614" x="3263900" y="2908300"/>
          <p14:tracePt t="107631" x="3244850" y="2908300"/>
          <p14:tracePt t="107648" x="3238500" y="2908300"/>
          <p14:tracePt t="107674" x="3232150" y="2908300"/>
          <p14:tracePt t="107681" x="3225800" y="2914650"/>
          <p14:tracePt t="107706" x="3219450" y="2914650"/>
          <p14:tracePt t="107747" x="3213100" y="2914650"/>
          <p14:tracePt t="108092" x="3206750" y="2914650"/>
          <p14:tracePt t="108122" x="3200400" y="2914650"/>
          <p14:tracePt t="108162" x="3194050" y="2914650"/>
          <p14:tracePt t="108177" x="3194050" y="2921000"/>
          <p14:tracePt t="108193" x="3187700" y="2921000"/>
          <p14:tracePt t="108233" x="3181350" y="2921000"/>
          <p14:tracePt t="108289" x="3175000" y="2921000"/>
          <p14:tracePt t="108305" x="3175000" y="2927350"/>
          <p14:tracePt t="108321" x="3168650" y="2927350"/>
          <p14:tracePt t="108361" x="3162300" y="2927350"/>
          <p14:tracePt t="108377" x="3155950" y="2933700"/>
          <p14:tracePt t="108393" x="3149600" y="2933700"/>
          <p14:tracePt t="108425" x="3149600" y="2940050"/>
          <p14:tracePt t="108480" x="3143250" y="2940050"/>
          <p14:tracePt t="108497" x="3136900" y="2940050"/>
          <p14:tracePt t="108544" x="3130550" y="2940050"/>
          <p14:tracePt t="109019" x="3124200" y="2940050"/>
          <p14:tracePt t="109099" x="3117850" y="2940050"/>
          <p14:tracePt t="109274" x="3117850" y="2946400"/>
          <p14:tracePt t="109292" x="3111500" y="2946400"/>
          <p14:tracePt t="109322" x="3105150" y="2946400"/>
          <p14:tracePt t="109370" x="3098800" y="2946400"/>
          <p14:tracePt t="110034" x="3092450" y="2946400"/>
          <p14:tracePt t="110090" x="3086100" y="2946400"/>
          <p14:tracePt t="110211" x="3079750" y="2946400"/>
          <p14:tracePt t="113756" x="3073400" y="2946400"/>
          <p14:tracePt t="113775" x="3067050" y="2946400"/>
          <p14:tracePt t="113796" x="3054350" y="2946400"/>
          <p14:tracePt t="113818" x="3048000" y="2946400"/>
          <p14:tracePt t="113840" x="3041650" y="2946400"/>
          <p14:tracePt t="113892" x="3035300" y="2946400"/>
          <p14:tracePt t="116970" x="3028950" y="2946400"/>
          <p14:tracePt t="116986" x="3016250" y="2952750"/>
          <p14:tracePt t="117003" x="2984500" y="2959100"/>
          <p14:tracePt t="117021" x="2952750" y="2978150"/>
          <p14:tracePt t="117037" x="2927350" y="2984500"/>
          <p14:tracePt t="117055" x="2895600" y="2997200"/>
          <p14:tracePt t="117080" x="2857500" y="3009900"/>
          <p14:tracePt t="117082" x="2851150" y="3016250"/>
          <p14:tracePt t="117115" x="2819400" y="3035300"/>
          <p14:tracePt t="117138" x="2813050" y="3035300"/>
          <p14:tracePt t="117158" x="2800350" y="3048000"/>
          <p14:tracePt t="117179" x="2787650" y="3054350"/>
          <p14:tracePt t="117198" x="2768600" y="3060700"/>
          <p14:tracePt t="117219" x="2743200" y="3073400"/>
          <p14:tracePt t="117240" x="2730500" y="3079750"/>
          <p14:tracePt t="117242" x="2717800" y="3086100"/>
          <p14:tracePt t="117261" x="2705100" y="3092450"/>
          <p14:tracePt t="117283" x="2692400" y="3105150"/>
          <p14:tracePt t="117306" x="2673350" y="3124200"/>
          <p14:tracePt t="117327" x="2660650" y="3130550"/>
          <p14:tracePt t="117342" x="2654300" y="3143250"/>
          <p14:tracePt t="117356" x="2641600" y="3149600"/>
          <p14:tracePt t="117372" x="2628900" y="3162300"/>
          <p14:tracePt t="117397" x="2616200" y="3175000"/>
          <p14:tracePt t="117415" x="2603500" y="3187700"/>
          <p14:tracePt t="117431" x="2590800" y="3194050"/>
          <p14:tracePt t="117435" x="2590800" y="3200400"/>
          <p14:tracePt t="117451" x="2578100" y="3206750"/>
          <p14:tracePt t="117468" x="2571750" y="3219450"/>
          <p14:tracePt t="117480" x="2559050" y="3219450"/>
          <p14:tracePt t="117497" x="2552700" y="3232150"/>
          <p14:tracePt t="117498" x="2552700" y="3238500"/>
          <p14:tracePt t="117514" x="2540000" y="3244850"/>
          <p14:tracePt t="117531" x="2533650" y="3251200"/>
          <p14:tracePt t="117551" x="2527300" y="3257550"/>
          <p14:tracePt t="117570" x="2514600" y="3270250"/>
          <p14:tracePt t="117588" x="2508250" y="3276600"/>
          <p14:tracePt t="117609" x="2501900" y="3282950"/>
          <p14:tracePt t="117628" x="2489200" y="3295650"/>
          <p14:tracePt t="117648" x="2470150" y="3308350"/>
          <p14:tracePt t="117664" x="2457450" y="3321050"/>
          <p14:tracePt t="117681" x="2438400" y="3327400"/>
          <p14:tracePt t="117697" x="2425700" y="3340100"/>
          <p14:tracePt t="117714" x="2413000" y="3352800"/>
          <p14:tracePt t="117731" x="2400300" y="3352800"/>
          <p14:tracePt t="117747" x="2387600" y="3365500"/>
          <p14:tracePt t="117764" x="2381250" y="3365500"/>
          <p14:tracePt t="117780" x="2362200" y="3371850"/>
          <p14:tracePt t="117797" x="2343150" y="3378200"/>
          <p14:tracePt t="117814" x="2330450" y="3384550"/>
          <p14:tracePt t="117831" x="2311400" y="3384550"/>
          <p14:tracePt t="117847" x="2286000" y="3390900"/>
          <p14:tracePt t="117864" x="2254250" y="3397250"/>
          <p14:tracePt t="117881" x="2228850" y="3403600"/>
          <p14:tracePt t="117882" x="2209800" y="3403600"/>
          <p14:tracePt t="117898" x="2171700" y="3409950"/>
          <p14:tracePt t="117914" x="2133600" y="3409950"/>
          <p14:tracePt t="117933" x="2089150" y="3416300"/>
          <p14:tracePt t="117953" x="2038350" y="3422650"/>
          <p14:tracePt t="117955" x="2006600" y="3422650"/>
          <p14:tracePt t="117977" x="1955800" y="3435350"/>
          <p14:tracePt t="117979" x="1924050" y="3441700"/>
          <p14:tracePt t="117999" x="1866900" y="3441700"/>
          <p14:tracePt t="118002" x="1835150" y="3448050"/>
          <p14:tracePt t="118022" x="1778000" y="3454400"/>
          <p14:tracePt t="118042" x="1708150" y="3467100"/>
          <p14:tracePt t="118064" x="1657350" y="3473450"/>
          <p14:tracePt t="118085" x="1574800" y="3479800"/>
          <p14:tracePt t="118107" x="1511300" y="3479800"/>
          <p14:tracePt t="118126" x="1479550" y="3479800"/>
          <p14:tracePt t="118147" x="1441450" y="3479800"/>
          <p14:tracePt t="118169" x="1416050" y="3479800"/>
          <p14:tracePt t="118171" x="1409700" y="3479800"/>
          <p14:tracePt t="118189" x="1397000" y="3479800"/>
          <p14:tracePt t="118207" x="1390650" y="3479800"/>
          <p14:tracePt t="118230" x="1384300" y="3479800"/>
          <p14:tracePt t="118259" x="1377950" y="3479800"/>
          <p14:tracePt t="118276" x="1371600" y="3479800"/>
          <p14:tracePt t="118287" x="1365250" y="3479800"/>
          <p14:tracePt t="118301" x="1358900" y="3479800"/>
          <p14:tracePt t="118314" x="1346200" y="3479800"/>
          <p14:tracePt t="118331" x="1327150" y="3479800"/>
          <p14:tracePt t="118347" x="1308100" y="3479800"/>
          <p14:tracePt t="118364" x="1282700" y="3486150"/>
          <p14:tracePt t="118381" x="1257300" y="3492500"/>
          <p14:tracePt t="118397" x="1231900" y="3492500"/>
          <p14:tracePt t="118414" x="1206500" y="3498850"/>
          <p14:tracePt t="118430" x="1193800" y="3498850"/>
          <p14:tracePt t="118447" x="1174750" y="3498850"/>
          <p14:tracePt t="118481" x="1168400" y="3498850"/>
          <p14:tracePt t="118684" x="1162050" y="3498850"/>
          <p14:tracePt t="118700" x="1155700" y="3498850"/>
          <p14:tracePt t="118956" x="1155700" y="3492500"/>
          <p14:tracePt t="118980" x="1162050" y="3486150"/>
          <p14:tracePt t="119020" x="1162050" y="3479800"/>
          <p14:tracePt t="119038" x="1168400" y="3479800"/>
          <p14:tracePt t="119058" x="1168400" y="3473450"/>
          <p14:tracePt t="119077" x="1168400" y="3467100"/>
          <p14:tracePt t="119179" x="1174750" y="3460750"/>
          <p14:tracePt t="119276" x="1181100" y="3460750"/>
          <p14:tracePt t="119295" x="1187450" y="3460750"/>
          <p14:tracePt t="119313" x="1193800" y="3454400"/>
          <p14:tracePt t="119331" x="1206500" y="3454400"/>
          <p14:tracePt t="119348" x="1225550" y="3448050"/>
          <p14:tracePt t="119368" x="1231900" y="3448050"/>
          <p14:tracePt t="119384" x="1250950" y="3448050"/>
          <p14:tracePt t="119398" x="1263650" y="3448050"/>
          <p14:tracePt t="119417" x="1276350" y="3448050"/>
          <p14:tracePt t="119438" x="1301750" y="3441700"/>
          <p14:tracePt t="119463" x="1320800" y="3441700"/>
          <p14:tracePt t="119484" x="1339850" y="3441700"/>
          <p14:tracePt t="119504" x="1352550" y="3441700"/>
          <p14:tracePt t="119511" x="1365250" y="3441700"/>
          <p14:tracePt t="119531" x="1384300" y="3441700"/>
          <p14:tracePt t="119548" x="1403350" y="3441700"/>
          <p14:tracePt t="119565" x="1428750" y="3441700"/>
          <p14:tracePt t="119584" x="1466850" y="3441700"/>
          <p14:tracePt t="119600" x="1536700" y="3435350"/>
          <p14:tracePt t="119602" x="1562100" y="3429000"/>
          <p14:tracePt t="119619" x="1606550" y="3429000"/>
          <p14:tracePt t="119634" x="1638300" y="3429000"/>
          <p14:tracePt t="119635" x="1657350" y="3429000"/>
          <p14:tracePt t="119651" x="1695450" y="3422650"/>
          <p14:tracePt t="119665" x="1708150" y="3422650"/>
          <p14:tracePt t="119667" x="1720850" y="3416300"/>
          <p14:tracePt t="119683" x="1758950" y="3409950"/>
          <p14:tracePt t="119699" x="1809750" y="3403600"/>
          <p14:tracePt t="119715" x="1866900" y="3403600"/>
          <p14:tracePt t="119731" x="1936750" y="3397250"/>
          <p14:tracePt t="119749" x="2006600" y="3390900"/>
          <p14:tracePt t="119766" x="2076450" y="3384550"/>
          <p14:tracePt t="119783" x="2139950" y="3384550"/>
          <p14:tracePt t="119799" x="2171700" y="3378200"/>
          <p14:tracePt t="119817" x="2203450" y="3378200"/>
          <p14:tracePt t="119832" x="2216150" y="3378200"/>
          <p14:tracePt t="119852" x="2228850" y="3378200"/>
          <p14:tracePt t="122443" x="2222500" y="3378200"/>
          <p14:tracePt t="122460" x="2216150" y="3378200"/>
          <p14:tracePt t="122475" x="2209800" y="3378200"/>
          <p14:tracePt t="122491" x="2203450" y="3378200"/>
          <p14:tracePt t="122500" x="2197100" y="3378200"/>
          <p14:tracePt t="122524" x="2190750" y="3378200"/>
          <p14:tracePt t="122549" x="2184400" y="3378200"/>
          <p14:tracePt t="122581" x="2165350" y="3378200"/>
          <p14:tracePt t="122598" x="2159000" y="3378200"/>
          <p14:tracePt t="122614" x="2146300" y="3378200"/>
          <p14:tracePt t="122631" x="2139950" y="3378200"/>
          <p14:tracePt t="122648" x="2127250" y="3378200"/>
          <p14:tracePt t="122665" x="2120900" y="3378200"/>
          <p14:tracePt t="122685" x="2101850" y="3378200"/>
          <p14:tracePt t="122699" x="2095500" y="3378200"/>
          <p14:tracePt t="122715" x="2089150" y="3378200"/>
          <p14:tracePt t="122731" x="2076450" y="3378200"/>
          <p14:tracePt t="122747" x="2063750" y="3378200"/>
          <p14:tracePt t="122764" x="2044700" y="3378200"/>
          <p14:tracePt t="122780" x="2019300" y="3378200"/>
          <p14:tracePt t="122797" x="1993900" y="3378200"/>
          <p14:tracePt t="122814" x="1974850" y="3378200"/>
          <p14:tracePt t="122831" x="1962150" y="3378200"/>
          <p14:tracePt t="122847" x="1955800" y="3378200"/>
          <p14:tracePt t="123037" x="1955800" y="3384550"/>
          <p14:tracePt t="123057" x="1949450" y="3390900"/>
          <p14:tracePt t="123080" x="1949450" y="3397250"/>
          <p14:tracePt t="123104" x="1962150" y="3397250"/>
          <p14:tracePt t="123129" x="1993900" y="3397250"/>
          <p14:tracePt t="123149" x="2044700" y="3378200"/>
          <p14:tracePt t="123181" x="2114550" y="3340100"/>
          <p14:tracePt t="123198" x="2127250" y="3321050"/>
          <p14:tracePt t="123214" x="2146300" y="3302000"/>
          <p14:tracePt t="123231" x="2152650" y="3276600"/>
          <p14:tracePt t="123248" x="2159000" y="3251200"/>
          <p14:tracePt t="123264" x="2165350" y="3225800"/>
          <p14:tracePt t="123281" x="2184400" y="3181350"/>
          <p14:tracePt t="123298" x="2190750" y="3143250"/>
          <p14:tracePt t="123299" x="2190750" y="3124200"/>
          <p14:tracePt t="123315" x="2203450" y="3079750"/>
          <p14:tracePt t="123331" x="2209800" y="3041650"/>
          <p14:tracePt t="123348" x="2209800" y="3009900"/>
          <p14:tracePt t="123364" x="2209800" y="2978150"/>
          <p14:tracePt t="123381" x="2222500" y="2971800"/>
          <p14:tracePt t="123398" x="2222500" y="2965450"/>
          <p14:tracePt t="123477" x="2216150" y="2965450"/>
          <p14:tracePt t="123488" x="2209800" y="2965450"/>
          <p14:tracePt t="123500" x="2165350" y="2965450"/>
          <p14:tracePt t="123514" x="2139950" y="2965450"/>
          <p14:tracePt t="123516" x="2108200" y="2965450"/>
          <p14:tracePt t="123531" x="2044700" y="2965450"/>
          <p14:tracePt t="123547" x="2006600" y="2965450"/>
          <p14:tracePt t="123564" x="1981200" y="2965450"/>
          <p14:tracePt t="123580" x="1962150" y="2965450"/>
          <p14:tracePt t="123597" x="1949450" y="2971800"/>
          <p14:tracePt t="123614" x="1930400" y="2978150"/>
          <p14:tracePt t="123631" x="1905000" y="2997200"/>
          <p14:tracePt t="123647" x="1879600" y="3028950"/>
          <p14:tracePt t="123664" x="1847850" y="3067050"/>
          <p14:tracePt t="123681" x="1822450" y="3098800"/>
          <p14:tracePt t="123698" x="1797050" y="3143250"/>
          <p14:tracePt t="123699" x="1797050" y="3155950"/>
          <p14:tracePt t="123715" x="1771650" y="3200400"/>
          <p14:tracePt t="123731" x="1765300" y="3238500"/>
          <p14:tracePt t="123748" x="1765300" y="3276600"/>
          <p14:tracePt t="123764" x="1765300" y="3327400"/>
          <p14:tracePt t="123781" x="1765300" y="3365500"/>
          <p14:tracePt t="123797" x="1778000" y="3397250"/>
          <p14:tracePt t="123814" x="1784350" y="3422650"/>
          <p14:tracePt t="123830" x="1797050" y="3448050"/>
          <p14:tracePt t="123847" x="1809750" y="3460750"/>
          <p14:tracePt t="123864" x="1816100" y="3467100"/>
          <p14:tracePt t="123881" x="1835150" y="3479800"/>
          <p14:tracePt t="123897" x="1854200" y="3498850"/>
          <p14:tracePt t="123914" x="1892300" y="3498850"/>
          <p14:tracePt t="123915" x="1905000" y="3498850"/>
          <p14:tracePt t="123931" x="1943100" y="3498850"/>
          <p14:tracePt t="123947" x="2012950" y="3498850"/>
          <p14:tracePt t="123964" x="2063750" y="3498850"/>
          <p14:tracePt t="123981" x="2127250" y="3498850"/>
          <p14:tracePt t="124002" x="2178050" y="3479800"/>
          <p14:tracePt t="124020" x="2216150" y="3454400"/>
          <p14:tracePt t="124046" x="2254250" y="3416300"/>
          <p14:tracePt t="124068" x="2279650" y="3365500"/>
          <p14:tracePt t="124086" x="2286000" y="3340100"/>
          <p14:tracePt t="124106" x="2298700" y="3302000"/>
          <p14:tracePt t="124108" x="2298700" y="3282950"/>
          <p14:tracePt t="124127" x="2298700" y="3251200"/>
          <p14:tracePt t="124143" x="2305050" y="3219450"/>
          <p14:tracePt t="124161" x="2305050" y="3194050"/>
          <p14:tracePt t="124177" x="2305050" y="3155950"/>
          <p14:tracePt t="124179" x="2298700" y="3130550"/>
          <p14:tracePt t="124196" x="2292350" y="3098800"/>
          <p14:tracePt t="124212" x="2286000" y="3073400"/>
          <p14:tracePt t="124229" x="2266950" y="3041650"/>
          <p14:tracePt t="124245" x="2247900" y="3022600"/>
          <p14:tracePt t="124263" x="2216150" y="3009900"/>
          <p14:tracePt t="124280" x="2203450" y="3009900"/>
          <p14:tracePt t="124295" x="2197100" y="3009900"/>
          <p14:tracePt t="124313" x="2184400" y="3009900"/>
          <p14:tracePt t="124332" x="2159000" y="3009900"/>
          <p14:tracePt t="124349" x="2133600" y="3009900"/>
          <p14:tracePt t="124367" x="2114550" y="3009900"/>
          <p14:tracePt t="124382" x="2082800" y="3009900"/>
          <p14:tracePt t="124400" x="2057400" y="3022600"/>
          <p14:tracePt t="124417" x="2025650" y="3041650"/>
          <p14:tracePt t="124435" x="1987550" y="3079750"/>
          <p14:tracePt t="124461" x="1949450" y="3111500"/>
          <p14:tracePt t="124482" x="1930400" y="3136900"/>
          <p14:tracePt t="124486" x="1930400" y="3149600"/>
          <p14:tracePt t="124508" x="1905000" y="3187700"/>
          <p14:tracePt t="124529" x="1898650" y="3219450"/>
          <p14:tracePt t="124550" x="1885950" y="3270250"/>
          <p14:tracePt t="124569" x="1885950" y="3302000"/>
          <p14:tracePt t="124572" x="1885950" y="3321050"/>
          <p14:tracePt t="124590" x="1885950" y="3359150"/>
          <p14:tracePt t="124611" x="1885950" y="3397250"/>
          <p14:tracePt t="124637" x="1885950" y="3422650"/>
          <p14:tracePt t="124654" x="1885950" y="3435350"/>
          <p14:tracePt t="124667" x="1898650" y="3454400"/>
          <p14:tracePt t="124697" x="1911350" y="3467100"/>
          <p14:tracePt t="124714" x="1924050" y="3479800"/>
          <p14:tracePt t="124732" x="1949450" y="3486150"/>
          <p14:tracePt t="124748" x="1981200" y="3486150"/>
          <p14:tracePt t="124765" x="2012950" y="3486150"/>
          <p14:tracePt t="124781" x="2051050" y="3486150"/>
          <p14:tracePt t="124799" x="2089150" y="3486150"/>
          <p14:tracePt t="124816" x="2120900" y="3486150"/>
          <p14:tracePt t="124832" x="2146300" y="3486150"/>
          <p14:tracePt t="124849" x="2165350" y="3486150"/>
          <p14:tracePt t="124868" x="2190750" y="3486150"/>
          <p14:tracePt t="124888" x="2209800" y="3479800"/>
          <p14:tracePt t="124906" x="2228850" y="3473450"/>
          <p14:tracePt t="124922" x="2241550" y="3473450"/>
          <p14:tracePt t="124923" x="2247900" y="3473450"/>
          <p14:tracePt t="124943" x="2254250" y="3473450"/>
          <p14:tracePt t="125773" x="2247900" y="3473450"/>
          <p14:tracePt t="125791" x="2235200" y="3479800"/>
          <p14:tracePt t="125812" x="2209800" y="3492500"/>
          <p14:tracePt t="125831" x="2197100" y="3498850"/>
          <p14:tracePt t="125850" x="2159000" y="3517900"/>
          <p14:tracePt t="125882" x="2089150" y="3556000"/>
          <p14:tracePt t="125884" x="2076450" y="3562350"/>
          <p14:tracePt t="125916" x="2000250" y="3594100"/>
          <p14:tracePt t="125933" x="1968500" y="3613150"/>
          <p14:tracePt t="125951" x="1943100" y="3625850"/>
          <p14:tracePt t="125967" x="1924050" y="3638550"/>
          <p14:tracePt t="125984" x="1905000" y="3651250"/>
          <p14:tracePt t="126000" x="1885950" y="3670300"/>
          <p14:tracePt t="126017" x="1854200" y="3689350"/>
          <p14:tracePt t="126021" x="1847850" y="3695700"/>
          <p14:tracePt t="126038" x="1809750" y="3727450"/>
          <p14:tracePt t="126056" x="1771650" y="3759200"/>
          <p14:tracePt t="126074" x="1720850" y="3797300"/>
          <p14:tracePt t="126092" x="1651000" y="3867150"/>
          <p14:tracePt t="126109" x="1600200" y="3905250"/>
          <p14:tracePt t="126125" x="1555750" y="3949700"/>
          <p14:tracePt t="126142" x="1524000" y="3987800"/>
          <p14:tracePt t="126158" x="1492250" y="4025900"/>
          <p14:tracePt t="126174" x="1460500" y="4051300"/>
          <p14:tracePt t="126190" x="1422400" y="4089400"/>
          <p14:tracePt t="126206" x="1397000" y="4121150"/>
          <p14:tracePt t="126223" x="1358900" y="4152900"/>
          <p14:tracePt t="126242" x="1327150" y="4178300"/>
          <p14:tracePt t="126260" x="1301750" y="4203700"/>
          <p14:tracePt t="126278" x="1295400" y="4210050"/>
          <p14:tracePt t="126297" x="1289050" y="4216400"/>
          <p14:tracePt t="126462" x="1282700" y="4216400"/>
          <p14:tracePt t="126490" x="1276350" y="4203700"/>
          <p14:tracePt t="126511" x="1270000" y="4191000"/>
          <p14:tracePt t="126535" x="1263650" y="4171950"/>
          <p14:tracePt t="126555" x="1263650" y="4165600"/>
          <p14:tracePt t="126558" x="1263650" y="4159250"/>
          <p14:tracePt t="126576" x="1257300" y="4146550"/>
          <p14:tracePt t="126595" x="1250950" y="4133850"/>
          <p14:tracePt t="126612" x="1250950" y="4127500"/>
          <p14:tracePt t="126629" x="1244600" y="4121150"/>
          <p14:tracePt t="126645" x="1244600" y="4114800"/>
          <p14:tracePt t="126661" x="1238250" y="4108450"/>
          <p14:tracePt t="126678" x="1238250" y="4102100"/>
          <p14:tracePt t="126695" x="1225550" y="4095750"/>
          <p14:tracePt t="126749" x="1219200" y="4083050"/>
          <p14:tracePt t="126798" x="1219200" y="4076700"/>
          <p14:tracePt t="126821" x="1212850" y="4076700"/>
          <p14:tracePt t="126839" x="1206500" y="4076700"/>
          <p14:tracePt t="127029" x="1212850" y="4076700"/>
          <p14:tracePt t="127048" x="1219200" y="4076700"/>
          <p14:tracePt t="127071" x="1244600" y="4076700"/>
          <p14:tracePt t="127096" x="1250950" y="4076700"/>
          <p14:tracePt t="127141" x="1257300" y="4076700"/>
          <p14:tracePt t="127166" x="1263650" y="4076700"/>
          <p14:tracePt t="127205" x="1270000" y="4076700"/>
          <p14:tracePt t="127229" x="1276350" y="4076700"/>
          <p14:tracePt t="127254" x="1282700" y="4076700"/>
          <p14:tracePt t="127277" x="1289050" y="4076700"/>
          <p14:tracePt t="127301" x="1295400" y="4076700"/>
          <p14:tracePt t="127318" x="1301750" y="4076700"/>
          <p14:tracePt t="127337" x="1308100" y="4076700"/>
          <p14:tracePt t="127355" x="1314450" y="4076700"/>
          <p14:tracePt t="127372" x="1327150" y="4076700"/>
          <p14:tracePt t="127387" x="1333500" y="4076700"/>
          <p14:tracePt t="127406" x="1339850" y="4076700"/>
          <p14:tracePt t="127424" x="1346200" y="4076700"/>
          <p14:tracePt t="127442" x="1352550" y="4076700"/>
          <p14:tracePt t="127466" x="1365250" y="4076700"/>
          <p14:tracePt t="127470" x="1371600" y="4076700"/>
          <p14:tracePt t="127494" x="1390650" y="4076700"/>
          <p14:tracePt t="127508" x="1409700" y="4076700"/>
          <p14:tracePt t="127520" x="1416050" y="4076700"/>
          <p14:tracePt t="127531" x="1435100" y="4076700"/>
          <p14:tracePt t="127548" x="1447800" y="4076700"/>
          <p14:tracePt t="127565" x="1454150" y="4076700"/>
          <p14:tracePt t="127582" x="1460500" y="4076700"/>
          <p14:tracePt t="127598" x="1466850" y="4076700"/>
          <p14:tracePt t="127614" x="1473200" y="4076700"/>
          <p14:tracePt t="127631" x="1479550" y="4076700"/>
          <p14:tracePt t="127648" x="1492250" y="4076700"/>
          <p14:tracePt t="127664" x="1504950" y="4076700"/>
          <p14:tracePt t="127682" x="1524000" y="4076700"/>
          <p14:tracePt t="127701" x="1549400" y="4076700"/>
          <p14:tracePt t="127718" x="1568450" y="4076700"/>
          <p14:tracePt t="127736" x="1587500" y="4076700"/>
          <p14:tracePt t="127757" x="1606550" y="4076700"/>
          <p14:tracePt t="127776" x="1612900" y="4076700"/>
          <p14:tracePt t="127821" x="1619250" y="4076700"/>
          <p14:tracePt t="128397" x="1612900" y="4076700"/>
          <p14:tracePt t="128416" x="1600200" y="4076700"/>
          <p14:tracePt t="128440" x="1574800" y="4070350"/>
          <p14:tracePt t="128468" x="1543050" y="4070350"/>
          <p14:tracePt t="128499" x="1530350" y="4070350"/>
          <p14:tracePt t="128503" x="1524000" y="4070350"/>
          <p14:tracePt t="128531" x="1511300" y="4070350"/>
          <p14:tracePt t="128533" x="1504950" y="4070350"/>
          <p14:tracePt t="128565" x="1485900" y="4070350"/>
          <p14:tracePt t="128598" x="1454150" y="4070350"/>
          <p14:tracePt t="128620" x="1428750" y="4070350"/>
          <p14:tracePt t="128639" x="1409700" y="4070350"/>
          <p14:tracePt t="128656" x="1403350" y="4070350"/>
          <p14:tracePt t="128674" x="1390650" y="4070350"/>
          <p14:tracePt t="128692" x="1371600" y="4070350"/>
          <p14:tracePt t="128725" x="1365250" y="4070350"/>
          <p14:tracePt t="128758" x="1358900" y="4070350"/>
          <p14:tracePt t="128774" x="1352550" y="4070350"/>
          <p14:tracePt t="128797" x="1346200" y="4070350"/>
          <p14:tracePt t="128975" x="1339850" y="4070350"/>
          <p14:tracePt t="129166" x="1339850" y="4064000"/>
          <p14:tracePt t="129205" x="1346200" y="4064000"/>
          <p14:tracePt t="129229" x="1352550" y="4064000"/>
          <p14:tracePt t="129246" x="1358900" y="4064000"/>
          <p14:tracePt t="129278" x="1365250" y="4064000"/>
          <p14:tracePt t="129311" x="1371600" y="4064000"/>
          <p14:tracePt t="129349" x="1371600" y="4057650"/>
          <p14:tracePt t="129645" x="1377950" y="4057650"/>
          <p14:tracePt t="130582" x="1384300" y="4057650"/>
          <p14:tracePt t="130613" x="1390650" y="4057650"/>
          <p14:tracePt t="130629" x="1397000" y="4051300"/>
          <p14:tracePt t="130647" x="1403350" y="4051300"/>
          <p14:tracePt t="130681" x="1409700" y="4044950"/>
          <p14:tracePt t="130697" x="1416050" y="4044950"/>
          <p14:tracePt t="130715" x="1422400" y="4044950"/>
          <p14:tracePt t="130733" x="1435100" y="4038600"/>
          <p14:tracePt t="130765" x="1441450" y="4038600"/>
          <p14:tracePt t="130782" x="1447800" y="4038600"/>
          <p14:tracePt t="130806" x="1454150" y="4038600"/>
          <p14:tracePt t="130821" x="1460500" y="4038600"/>
          <p14:tracePt t="130854" x="1466850" y="4038600"/>
          <p14:tracePt t="130871" x="1473200" y="4038600"/>
          <p14:tracePt t="130887" x="1479550" y="4038600"/>
          <p14:tracePt t="130903" x="1492250" y="4032250"/>
          <p14:tracePt t="130919" x="1498600" y="4032250"/>
          <p14:tracePt t="130936" x="1504950" y="4032250"/>
          <p14:tracePt t="130951" x="1517650" y="4032250"/>
          <p14:tracePt t="130968" x="1524000" y="4032250"/>
          <p14:tracePt t="130987" x="1530350" y="4032250"/>
          <p14:tracePt t="131003" x="1536700" y="4025900"/>
          <p14:tracePt t="131017" x="1543050" y="4025900"/>
          <p14:tracePt t="131037" x="1549400" y="4025900"/>
          <p14:tracePt t="131052" x="1555750" y="4025900"/>
          <p14:tracePt t="131069" x="1562100" y="4025900"/>
          <p14:tracePt t="131089" x="1574800" y="4025900"/>
          <p14:tracePt t="131107" x="1581150" y="4025900"/>
          <p14:tracePt t="131124" x="1587500" y="4025900"/>
          <p14:tracePt t="131141" x="1593850" y="4019550"/>
          <p14:tracePt t="131173" x="1600200" y="4019550"/>
          <p14:tracePt t="131189" x="1606550" y="4019550"/>
          <p14:tracePt t="131205" x="1612900" y="4013200"/>
          <p14:tracePt t="131238" x="1619250" y="4013200"/>
          <p14:tracePt t="131278" x="1625600" y="4013200"/>
          <p14:tracePt t="131307" x="1631950" y="4013200"/>
          <p14:tracePt t="131325" x="1638300" y="4013200"/>
          <p14:tracePt t="131341" x="1638300" y="4006850"/>
          <p14:tracePt t="131365" x="1644650" y="4006850"/>
          <p14:tracePt t="131398" x="1651000" y="4006850"/>
          <p14:tracePt t="131416" x="1657350" y="4006850"/>
          <p14:tracePt t="131433" x="1663700" y="4000500"/>
          <p14:tracePt t="131454" x="1676400" y="4000500"/>
          <p14:tracePt t="131471" x="1682750" y="3994150"/>
          <p14:tracePt t="131509" x="1689100" y="3987800"/>
          <p14:tracePt t="132342" x="1695450" y="3987800"/>
          <p14:tracePt t="132361" x="1708150" y="3987800"/>
          <p14:tracePt t="132379" x="1727200" y="3987800"/>
          <p14:tracePt t="132400" x="1771650" y="3981450"/>
          <p14:tracePt t="132421" x="1828800" y="3975100"/>
          <p14:tracePt t="132449" x="1885950" y="3975100"/>
          <p14:tracePt t="132482" x="1962150" y="3975100"/>
          <p14:tracePt t="132502" x="2019300" y="3975100"/>
          <p14:tracePt t="132523" x="2076450" y="3981450"/>
          <p14:tracePt t="132529" x="2101850" y="3987800"/>
          <p14:tracePt t="132557" x="2184400" y="4000500"/>
          <p14:tracePt t="132581" x="2241550" y="4013200"/>
          <p14:tracePt t="132599" x="2279650" y="4019550"/>
          <p14:tracePt t="132616" x="2317750" y="4032250"/>
          <p14:tracePt t="132637" x="2355850" y="4044950"/>
          <p14:tracePt t="132654" x="2381250" y="4051300"/>
          <p14:tracePt t="132670" x="2413000" y="4057650"/>
          <p14:tracePt t="132687" x="2451100" y="4070350"/>
          <p14:tracePt t="132703" x="2501900" y="4076700"/>
          <p14:tracePt t="132720" x="2520950" y="4083050"/>
          <p14:tracePt t="132739" x="2540000" y="4083050"/>
          <p14:tracePt t="132754" x="2552700" y="4089400"/>
          <p14:tracePt t="133437" x="2546350" y="4089400"/>
          <p14:tracePt t="133449" x="2540000" y="4089400"/>
          <p14:tracePt t="133465" x="2514600" y="4083050"/>
          <p14:tracePt t="133481" x="2501900" y="4070350"/>
          <p14:tracePt t="133498" x="2482850" y="4064000"/>
          <p14:tracePt t="133514" x="2470150" y="4057650"/>
          <p14:tracePt t="133548" x="2438400" y="4038600"/>
          <p14:tracePt t="133582" x="2381250" y="4000500"/>
          <p14:tracePt t="133598" x="2355850" y="3981450"/>
          <p14:tracePt t="133614" x="2324100" y="3956050"/>
          <p14:tracePt t="133632" x="2279650" y="3924300"/>
          <p14:tracePt t="133649" x="2235200" y="3898900"/>
          <p14:tracePt t="133665" x="2197100" y="3879850"/>
          <p14:tracePt t="133681" x="2165350" y="3867150"/>
          <p14:tracePt t="133699" x="2139950" y="3854450"/>
          <p14:tracePt t="133715" x="2114550" y="3848100"/>
          <p14:tracePt t="133733" x="2076450" y="3829050"/>
          <p14:tracePt t="133750" x="2057400" y="3822700"/>
          <p14:tracePt t="133769" x="2044700" y="3822700"/>
          <p14:tracePt t="133786" x="2025650" y="3816350"/>
          <p14:tracePt t="133791" x="2012950" y="3810000"/>
          <p14:tracePt t="133807" x="1993900" y="3803650"/>
          <p14:tracePt t="133824" x="1962150" y="3803650"/>
          <p14:tracePt t="133841" x="1943100" y="3803650"/>
          <p14:tracePt t="133857" x="1924050" y="3797300"/>
          <p14:tracePt t="133886" x="1917700" y="3797300"/>
          <p14:tracePt t="133918" x="1911350" y="3797300"/>
          <p14:tracePt t="134142" x="1905000" y="3790950"/>
          <p14:tracePt t="134167" x="1905000" y="3784600"/>
          <p14:tracePt t="134186" x="1911350" y="3784600"/>
          <p14:tracePt t="134215" x="1924050" y="3778250"/>
          <p14:tracePt t="134248" x="1936750" y="3778250"/>
          <p14:tracePt t="134266" x="1943100" y="3771900"/>
          <p14:tracePt t="134283" x="1955800" y="3771900"/>
          <p14:tracePt t="134300" x="1962150" y="3771900"/>
          <p14:tracePt t="134301" x="1974850" y="3771900"/>
          <p14:tracePt t="134318" x="1981200" y="3771900"/>
          <p14:tracePt t="134333" x="1987550" y="3771900"/>
          <p14:tracePt t="134349" x="2006600" y="3771900"/>
          <p14:tracePt t="134365" x="2019300" y="3771900"/>
          <p14:tracePt t="134382" x="2032000" y="3771900"/>
          <p14:tracePt t="134398" x="2038350" y="3771900"/>
          <p14:tracePt t="134415" x="2044700" y="3771900"/>
          <p14:tracePt t="134432" x="2057400" y="3771900"/>
          <p14:tracePt t="134449" x="2063750" y="3771900"/>
          <p14:tracePt t="134472" x="2076450" y="3771900"/>
          <p14:tracePt t="134493" x="2089150" y="3771900"/>
          <p14:tracePt t="134523" x="2108200" y="3778250"/>
          <p14:tracePt t="134546" x="2139950" y="3784600"/>
          <p14:tracePt t="134566" x="2165350" y="3797300"/>
          <p14:tracePt t="134591" x="2184400" y="3797300"/>
          <p14:tracePt t="134609" x="2190750" y="3803650"/>
          <p14:tracePt t="134646" x="2197100" y="3803650"/>
          <p14:tracePt t="134767" x="2203450" y="3810000"/>
          <p14:tracePt t="134791" x="2209800" y="3816350"/>
          <p14:tracePt t="134808" x="2216150" y="3822700"/>
          <p14:tracePt t="134825" x="2222500" y="3829050"/>
          <p14:tracePt t="134841" x="2228850" y="3835400"/>
          <p14:tracePt t="134878" x="2228850" y="3841750"/>
          <p14:tracePt t="134918" x="2235200" y="3848100"/>
          <p14:tracePt t="134934" x="2235200" y="3854450"/>
          <p14:tracePt t="134952" x="2241550" y="3860800"/>
          <p14:tracePt t="134969" x="2241550" y="3867150"/>
          <p14:tracePt t="134990" x="2241550" y="3873500"/>
          <p14:tracePt t="135007" x="2241550" y="3879850"/>
          <p14:tracePt t="135024" x="2241550" y="3886200"/>
          <p14:tracePt t="135040" x="2241550" y="3892550"/>
          <p14:tracePt t="135059" x="2241550" y="3898900"/>
          <p14:tracePt t="135078" x="2241550" y="3905250"/>
          <p14:tracePt t="135214" x="2241550" y="3911600"/>
          <p14:tracePt t="135231" x="2235200" y="3911600"/>
          <p14:tracePt t="135249" x="2228850" y="3911600"/>
          <p14:tracePt t="135265" x="2216150" y="3911600"/>
          <p14:tracePt t="135282" x="2203450" y="3911600"/>
          <p14:tracePt t="135300" x="2190750" y="3911600"/>
          <p14:tracePt t="135315" x="2178050" y="3911600"/>
          <p14:tracePt t="135318" x="2171700" y="3911600"/>
          <p14:tracePt t="135335" x="2159000" y="3911600"/>
          <p14:tracePt t="135351" x="2146300" y="3911600"/>
          <p14:tracePt t="135367" x="2139950" y="3911600"/>
          <p14:tracePt t="135383" x="2133600" y="3911600"/>
          <p14:tracePt t="135399" x="2127250" y="3911600"/>
          <p14:tracePt t="135418" x="2120900" y="3911600"/>
          <p14:tracePt t="135435" x="2114550" y="3911600"/>
          <p14:tracePt t="135454" x="2089150" y="3911600"/>
          <p14:tracePt t="135476" x="2076450" y="3911600"/>
          <p14:tracePt t="135479" x="2070100" y="3911600"/>
          <p14:tracePt t="135499" x="2057400" y="3911600"/>
          <p14:tracePt t="135517" x="2038350" y="3911600"/>
          <p14:tracePt t="135548" x="2032000" y="3911600"/>
          <p14:tracePt t="135565" x="2012950" y="3911600"/>
          <p14:tracePt t="135581" x="2006600" y="3905250"/>
          <p14:tracePt t="135599" x="2000250" y="3905250"/>
          <p14:tracePt t="135615" x="1993900" y="3898900"/>
          <p14:tracePt t="135633" x="1987550" y="3898900"/>
          <p14:tracePt t="135649" x="1981200" y="3898900"/>
          <p14:tracePt t="135697" x="1974850" y="3898900"/>
          <p14:tracePt t="135713" x="1968500" y="3898900"/>
          <p14:tracePt t="135734" x="1968500" y="3892550"/>
          <p14:tracePt t="135798" x="1962150" y="3892550"/>
          <p14:tracePt t="135920" x="1955800" y="3892550"/>
          <p14:tracePt t="137279" x="1949450" y="3892550"/>
          <p14:tracePt t="137298" x="1949450" y="3886200"/>
          <p14:tracePt t="137316" x="1955800" y="3879850"/>
          <p14:tracePt t="137339" x="1968500" y="3873500"/>
          <p14:tracePt t="137359" x="1974850" y="3867150"/>
          <p14:tracePt t="137380" x="1987550" y="3867150"/>
          <p14:tracePt t="137407" x="1993900" y="3867150"/>
          <p14:tracePt t="137438" x="2000250" y="3867150"/>
          <p14:tracePt t="137464" x="2000250" y="3860800"/>
          <p14:tracePt t="137485" x="2006600" y="3860800"/>
          <p14:tracePt t="137511" x="2019300" y="3854450"/>
          <p14:tracePt t="137544" x="2038350" y="3854450"/>
          <p14:tracePt t="137569" x="2051050" y="3854450"/>
          <p14:tracePt t="137588" x="2057400" y="3854450"/>
          <p14:tracePt t="137609" x="2063750" y="3854450"/>
          <p14:tracePt t="137639" x="2070100" y="3854450"/>
          <p14:tracePt t="137662" x="2076450" y="3854450"/>
          <p14:tracePt t="137870" x="2082800" y="3854450"/>
          <p14:tracePt t="137895" x="2082800" y="3860800"/>
          <p14:tracePt t="137917" x="2082800" y="3867150"/>
          <p14:tracePt t="137937" x="2082800" y="3873500"/>
          <p14:tracePt t="137953" x="2089150" y="3886200"/>
          <p14:tracePt t="137965" x="2089150" y="3898900"/>
          <p14:tracePt t="137966" x="2089150" y="3905250"/>
          <p14:tracePt t="137982" x="2095500" y="3911600"/>
          <p14:tracePt t="137998" x="2101850" y="3924300"/>
          <p14:tracePt t="138032" x="2101850" y="3930650"/>
          <p14:tracePt t="138128" x="2101850" y="3937000"/>
          <p14:tracePt t="138147" x="2108200" y="3937000"/>
          <p14:tracePt t="138167" x="2108200" y="3943350"/>
          <p14:tracePt t="138198" x="2108200" y="3949700"/>
          <p14:tracePt t="138247" x="2114550" y="3956050"/>
          <p14:tracePt t="138279" x="2114550" y="3962400"/>
          <p14:tracePt t="138335" x="2114550" y="3968750"/>
          <p14:tracePt t="138390" x="2114550" y="3975100"/>
          <p14:tracePt t="138410" x="2120900" y="3975100"/>
          <p14:tracePt t="138422" x="2120900" y="3981450"/>
          <p14:tracePt t="138434" x="2127250" y="3981450"/>
          <p14:tracePt t="138448" x="2127250" y="3987800"/>
          <p14:tracePt t="138465" x="2127250" y="3994150"/>
          <p14:tracePt t="138481" x="2127250" y="4000500"/>
          <p14:tracePt t="138498" x="2133600" y="4000500"/>
          <p14:tracePt t="138514" x="2133600" y="4006850"/>
          <p14:tracePt t="138531" x="2133600" y="4013200"/>
          <p14:tracePt t="138547" x="2133600" y="4019550"/>
          <p14:tracePt t="138573" x="2139950" y="4025900"/>
          <p14:tracePt t="138605" x="2139950" y="4032250"/>
          <p14:tracePt t="138669" x="2139950" y="4038600"/>
          <p14:tracePt t="138694" x="2139950" y="4044950"/>
          <p14:tracePt t="138717" x="2146300" y="4044950"/>
          <p14:tracePt t="138733" x="2146300" y="4051300"/>
          <p14:tracePt t="138749" x="2152650" y="4051300"/>
          <p14:tracePt t="138765" x="2152650" y="4057650"/>
          <p14:tracePt t="138797" x="2152650" y="4064000"/>
          <p14:tracePt t="138814" x="2152650" y="4070350"/>
          <p14:tracePt t="138838" x="2152650" y="4076700"/>
          <p14:tracePt t="138855" x="2159000" y="4076700"/>
          <p14:tracePt t="138873" x="2159000" y="4083050"/>
          <p14:tracePt t="138893" x="2159000" y="4095750"/>
          <p14:tracePt t="138911" x="2159000" y="4102100"/>
          <p14:tracePt t="138929" x="2159000" y="4108450"/>
          <p14:tracePt t="138949" x="2159000" y="4121150"/>
          <p14:tracePt t="138968" x="2159000" y="4140200"/>
          <p14:tracePt t="138990" x="2165350" y="4146550"/>
          <p14:tracePt t="139013" x="2165350" y="4152900"/>
          <p14:tracePt t="139038" x="2165350" y="4165600"/>
          <p14:tracePt t="139058" x="2165350" y="4171950"/>
          <p14:tracePt t="139075" x="2165350" y="4178300"/>
          <p14:tracePt t="139094" x="2165350" y="4184650"/>
          <p14:tracePt t="139118" x="2165350" y="4191000"/>
          <p14:tracePt t="139129" x="2165350" y="4197350"/>
          <p14:tracePt t="139142" x="2165350" y="4203700"/>
          <p14:tracePt t="139166" x="2165350" y="4210050"/>
          <p14:tracePt t="139191" x="2165350" y="4216400"/>
          <p14:tracePt t="139208" x="2165350" y="4222750"/>
          <p14:tracePt t="139239" x="2165350" y="4229100"/>
          <p14:tracePt t="139256" x="2165350" y="4235450"/>
          <p14:tracePt t="139279" x="2165350" y="4241800"/>
          <p14:tracePt t="139297" x="2159000" y="4248150"/>
          <p14:tracePt t="139313" x="2159000" y="4254500"/>
          <p14:tracePt t="139330" x="2152650" y="4254500"/>
          <p14:tracePt t="139351" x="2146300" y="4260850"/>
          <p14:tracePt t="139376" x="2139950" y="4267200"/>
          <p14:tracePt t="139399" x="2133600" y="4273550"/>
          <p14:tracePt t="139431" x="2127250" y="4273550"/>
          <p14:tracePt t="139448" x="2120900" y="4273550"/>
          <p14:tracePt t="139467" x="2114550" y="4273550"/>
          <p14:tracePt t="139487" x="2101850" y="4273550"/>
          <p14:tracePt t="139500" x="2095500" y="4273550"/>
          <p14:tracePt t="139527" x="2089150" y="4273550"/>
          <p14:tracePt t="139574" x="2082800" y="4273550"/>
          <p14:tracePt t="139598" x="2076450" y="4273550"/>
          <p14:tracePt t="139609" x="2070100" y="4273550"/>
          <p14:tracePt t="139622" x="2063750" y="4273550"/>
          <p14:tracePt t="139639" x="2057400" y="4273550"/>
          <p14:tracePt t="139655" x="2051050" y="4267200"/>
          <p14:tracePt t="139665" x="2044700" y="4267200"/>
          <p14:tracePt t="139682" x="2038350" y="4260850"/>
          <p14:tracePt t="139698" x="2019300" y="4254500"/>
          <p14:tracePt t="139715" x="2012950" y="4248150"/>
          <p14:tracePt t="139732" x="1993900" y="4241800"/>
          <p14:tracePt t="139749" x="1987550" y="4229100"/>
          <p14:tracePt t="139775" x="1974850" y="4229100"/>
          <p14:tracePt t="139792" x="1974850" y="4222750"/>
          <p14:tracePt t="139991" x="1987550" y="4222750"/>
          <p14:tracePt t="140011" x="2019300" y="4222750"/>
          <p14:tracePt t="140032" x="2089150" y="4222750"/>
          <p14:tracePt t="140050" x="2139950" y="4222750"/>
          <p14:tracePt t="140082" x="2216150" y="4222750"/>
          <p14:tracePt t="140115" x="2235200" y="4222750"/>
          <p14:tracePt t="140159" x="2241550" y="4222750"/>
          <p14:tracePt t="140273" x="2247900" y="4222750"/>
          <p14:tracePt t="140291" x="2254250" y="4216400"/>
          <p14:tracePt t="140311" x="2266950" y="4210050"/>
          <p14:tracePt t="140331" x="2273300" y="4210050"/>
          <p14:tracePt t="140855" x="2279650" y="4210050"/>
          <p14:tracePt t="140959" x="2286000" y="4210050"/>
          <p14:tracePt t="140977" x="2292350" y="4203700"/>
          <p14:tracePt t="140997" x="2305050" y="4197350"/>
          <p14:tracePt t="141000" x="2311400" y="4197350"/>
          <p14:tracePt t="141023" x="2330450" y="4197350"/>
          <p14:tracePt t="141044" x="2336800" y="4191000"/>
          <p14:tracePt t="141078" x="2355850" y="4184650"/>
          <p14:tracePt t="141098" x="2362200" y="4178300"/>
          <p14:tracePt t="141132" x="2374900" y="4171950"/>
          <p14:tracePt t="141148" x="2381250" y="4171950"/>
          <p14:tracePt t="141164" x="2387600" y="4171950"/>
          <p14:tracePt t="141181" x="2400300" y="4165600"/>
          <p14:tracePt t="141198" x="2413000" y="4159250"/>
          <p14:tracePt t="141215" x="2432050" y="4152900"/>
          <p14:tracePt t="141231" x="2444750" y="4140200"/>
          <p14:tracePt t="141249" x="2463800" y="4127500"/>
          <p14:tracePt t="141269" x="2470150" y="4121150"/>
          <p14:tracePt t="141286" x="2489200" y="4108450"/>
          <p14:tracePt t="141305" x="2495550" y="4108450"/>
          <p14:tracePt t="141323" x="2501900" y="4102100"/>
          <p14:tracePt t="141341" x="2508250" y="4095750"/>
          <p14:tracePt t="141359" x="2527300" y="4089400"/>
          <p14:tracePt t="141376" x="2540000" y="4083050"/>
          <p14:tracePt t="141396" x="2552700" y="4083050"/>
          <p14:tracePt t="141413" x="2552700" y="4076700"/>
          <p14:tracePt t="141416" x="2559050" y="4076700"/>
          <p14:tracePt t="141433" x="2571750" y="4070350"/>
          <p14:tracePt t="141479" x="2603500" y="4070350"/>
          <p14:tracePt t="141496" x="2622550" y="4064000"/>
          <p14:tracePt t="141512" x="2635250" y="4064000"/>
          <p14:tracePt t="141524" x="2647950" y="4057650"/>
          <p14:tracePt t="141536" x="2654300" y="4057650"/>
          <p14:tracePt t="141548" x="2667000" y="4057650"/>
          <p14:tracePt t="141565" x="2673350" y="4057650"/>
          <p14:tracePt t="141583" x="2679700" y="4057650"/>
          <p14:tracePt t="141599" x="2686050" y="4057650"/>
          <p14:tracePt t="141623" x="2692400" y="4057650"/>
          <p14:tracePt t="141642" x="2698750" y="4057650"/>
          <p14:tracePt t="141658" x="2711450" y="4051300"/>
          <p14:tracePt t="141676" x="2717800" y="4051300"/>
          <p14:tracePt t="141694" x="2730500" y="4051300"/>
          <p14:tracePt t="141711" x="2736850" y="4051300"/>
          <p14:tracePt t="141744" x="2743200" y="4051300"/>
          <p14:tracePt t="141767" x="2749550" y="4051300"/>
          <p14:tracePt t="141786" x="2755900" y="4051300"/>
          <p14:tracePt t="141803" x="2762250" y="4044950"/>
          <p14:tracePt t="141822" x="2774950" y="4044950"/>
          <p14:tracePt t="141839" x="2787650" y="4044950"/>
          <p14:tracePt t="141856" x="2800350" y="4044950"/>
          <p14:tracePt t="141877" x="2813050" y="4044950"/>
          <p14:tracePt t="141898" x="2838450" y="4044950"/>
          <p14:tracePt t="141919" x="2851150" y="4044950"/>
          <p14:tracePt t="141984" x="2857500" y="4044950"/>
          <p14:tracePt t="142056" x="2863850" y="4044950"/>
          <p14:tracePt t="142090" x="2870200" y="4044950"/>
          <p14:tracePt t="151954" x="2876550" y="4044950"/>
          <p14:tracePt t="152162" x="2876550" y="4051300"/>
          <p14:tracePt t="152179" x="2863850" y="4070350"/>
          <p14:tracePt t="152202" x="2838450" y="4102100"/>
          <p14:tracePt t="152225" x="2813050" y="4127500"/>
          <p14:tracePt t="152249" x="2794000" y="4146550"/>
          <p14:tracePt t="152282" x="2749550" y="4184650"/>
          <p14:tracePt t="152304" x="2717800" y="4203700"/>
          <p14:tracePt t="152322" x="2698750" y="4222750"/>
          <p14:tracePt t="152347" x="2667000" y="4254500"/>
          <p14:tracePt t="152366" x="2647950" y="4267200"/>
          <p14:tracePt t="152384" x="2628900" y="4279900"/>
          <p14:tracePt t="152402" x="2616200" y="4292600"/>
          <p14:tracePt t="152418" x="2609850" y="4298950"/>
          <p14:tracePt t="152436" x="2590800" y="4311650"/>
          <p14:tracePt t="152452" x="2584450" y="4324350"/>
          <p14:tracePt t="152470" x="2578100" y="4330700"/>
          <p14:tracePt t="152491" x="2565400" y="4343400"/>
          <p14:tracePt t="152518" x="2559050" y="4349750"/>
          <p14:tracePt t="152545" x="2552700" y="4356100"/>
          <p14:tracePt t="152564" x="2552700" y="4362450"/>
          <p14:tracePt t="152769" x="2559050" y="4362450"/>
          <p14:tracePt t="152777" x="2571750" y="4362450"/>
          <p14:tracePt t="152795" x="2609850" y="4368800"/>
          <p14:tracePt t="152814" x="2667000" y="4368800"/>
          <p14:tracePt t="152816" x="2705100" y="4375150"/>
          <p14:tracePt t="152833" x="2768600" y="4375150"/>
          <p14:tracePt t="152850" x="2832100" y="4375150"/>
          <p14:tracePt t="152882" x="2895600" y="4362450"/>
          <p14:tracePt t="152916" x="2901950" y="4356100"/>
          <p14:tracePt t="153234" x="2901950" y="4362450"/>
          <p14:tracePt t="153251" x="2895600" y="4368800"/>
          <p14:tracePt t="153270" x="2889250" y="4375150"/>
          <p14:tracePt t="153289" x="2895600" y="4381500"/>
          <p14:tracePt t="153306" x="2914650" y="4394200"/>
          <p14:tracePt t="153324" x="2933700" y="4400550"/>
          <p14:tracePt t="153345" x="2946400" y="4413250"/>
          <p14:tracePt t="153374" x="2971800" y="4438650"/>
          <p14:tracePt t="153377" x="2984500" y="4445000"/>
          <p14:tracePt t="153394" x="2997200" y="4457700"/>
          <p14:tracePt t="153410" x="3016250" y="4464050"/>
          <p14:tracePt t="153416" x="3028950" y="4470400"/>
          <p14:tracePt t="153433" x="3054350" y="4483100"/>
          <p14:tracePt t="153450" x="3073400" y="4483100"/>
          <p14:tracePt t="153466" x="3105150" y="4489450"/>
          <p14:tracePt t="153483" x="3130550" y="4495800"/>
          <p14:tracePt t="153499" x="3136900" y="4495800"/>
          <p14:tracePt t="153520" x="3143250" y="4495800"/>
          <p14:tracePt t="153585" x="3149600" y="4502150"/>
          <p14:tracePt t="153609" x="3155950" y="4502150"/>
          <p14:tracePt t="153636" x="3162300" y="4508500"/>
          <p14:tracePt t="153644" x="3168650" y="4508500"/>
          <p14:tracePt t="153654" x="3175000" y="4508500"/>
          <p14:tracePt t="153666" x="3187700" y="4514850"/>
          <p14:tracePt t="153682" x="3213100" y="4514850"/>
          <p14:tracePt t="153699" x="3225800" y="4521200"/>
          <p14:tracePt t="153716" x="3251200" y="4527550"/>
          <p14:tracePt t="153721" x="3257550" y="4527550"/>
          <p14:tracePt t="153763" x="3282950" y="4533900"/>
          <p14:tracePt t="153803" x="3302000" y="4540250"/>
          <p14:tracePt t="153842" x="3314700" y="4546600"/>
          <p14:tracePt t="154003" x="3321050" y="4546600"/>
          <p14:tracePt t="154038" x="3327400" y="4546600"/>
          <p14:tracePt t="154073" x="3352800" y="4546600"/>
          <p14:tracePt t="154109" x="3365500" y="4546600"/>
          <p14:tracePt t="154142" x="3371850" y="4546600"/>
          <p14:tracePt t="154179" x="3378200" y="4546600"/>
          <p14:tracePt t="154314" x="3384550" y="4546600"/>
          <p14:tracePt t="154349" x="3403600" y="4546600"/>
          <p14:tracePt t="154386" x="3435350" y="4546600"/>
          <p14:tracePt t="154422" x="3479800" y="4546600"/>
          <p14:tracePt t="154456" x="3536950" y="4533900"/>
          <p14:tracePt t="154495" x="3556000" y="4533900"/>
          <p14:tracePt t="154497" x="3562350" y="4533900"/>
          <p14:tracePt t="154531" x="3575050" y="4533900"/>
          <p14:tracePt t="154557" x="3581400" y="4533900"/>
          <p14:tracePt t="154583" x="3587750" y="4533900"/>
          <p14:tracePt t="154617" x="3625850" y="4527550"/>
          <p14:tracePt t="154631" x="3632200" y="4527550"/>
          <p14:tracePt t="154648" x="3657600" y="4521200"/>
          <p14:tracePt t="154665" x="3670300" y="4521200"/>
          <p14:tracePt t="154682" x="3676650" y="4521200"/>
          <p14:tracePt t="154698" x="3689350" y="4521200"/>
          <p14:tracePt t="154715" x="3695700" y="4521200"/>
          <p14:tracePt t="154733" x="3708400" y="4521200"/>
          <p14:tracePt t="154749" x="3714750" y="4521200"/>
          <p14:tracePt t="154766" x="3721100" y="4521200"/>
          <p14:tracePt t="154782" x="3727450" y="4521200"/>
          <p14:tracePt t="154799" x="3733800" y="4521200"/>
          <p14:tracePt t="154816" x="3746500" y="4521200"/>
          <p14:tracePt t="154833" x="3752850" y="4521200"/>
          <p14:tracePt t="154849" x="3759200" y="4521200"/>
          <p14:tracePt t="154867" x="3765550" y="4521200"/>
          <p14:tracePt t="154882" x="3771900" y="4521200"/>
          <p14:tracePt t="154899" x="3778250" y="4521200"/>
          <p14:tracePt t="154922" x="3784600" y="4521200"/>
          <p14:tracePt t="154946" x="3790950" y="4521200"/>
          <p14:tracePt t="154969" x="3797300" y="4521200"/>
          <p14:tracePt t="154986" x="3803650" y="4521200"/>
          <p14:tracePt t="155042" x="3810000" y="4521200"/>
          <p14:tracePt t="155978" x="3816350" y="4521200"/>
          <p14:tracePt t="156067" x="3822700" y="4521200"/>
          <p14:tracePt t="156083" x="3829050" y="4527550"/>
          <p14:tracePt t="156122" x="3841750" y="4546600"/>
          <p14:tracePt t="156162" x="3860800" y="4565650"/>
          <p14:tracePt t="156196" x="3867150" y="4572000"/>
          <p14:tracePt t="156228" x="3879850" y="4578350"/>
          <p14:tracePt t="156262" x="3886200" y="4591050"/>
          <p14:tracePt t="156328" x="3892550" y="4603750"/>
          <p14:tracePt t="156362" x="3898900" y="4603750"/>
          <p14:tracePt t="156393" x="3905250" y="4610100"/>
          <p14:tracePt t="156610" x="3905250" y="4616450"/>
          <p14:tracePt t="156786" x="3905250" y="4622800"/>
          <p14:tracePt t="156825" x="3911600" y="4629150"/>
          <p14:tracePt t="156865" x="3917950" y="4635500"/>
          <p14:tracePt t="156901" x="3924300" y="4641850"/>
          <p14:tracePt t="156946" x="3930650" y="4641850"/>
          <p14:tracePt t="158675" x="3930650" y="4648200"/>
          <p14:tracePt t="158712" x="3917950" y="4667250"/>
          <p14:tracePt t="158714" x="3892550" y="4686300"/>
          <p14:tracePt t="158751" x="3746500" y="4775200"/>
          <p14:tracePt t="158754" x="3689350" y="4800600"/>
          <p14:tracePt t="158802" x="3321050" y="4959350"/>
          <p14:tracePt t="158847" x="3060700" y="5060950"/>
          <p14:tracePt t="158849" x="2984500" y="5080000"/>
          <p14:tracePt t="158885" x="2692400" y="5137150"/>
          <p14:tracePt t="158922" x="2266950" y="5213350"/>
          <p14:tracePt t="158957" x="1981200" y="5251450"/>
          <p14:tracePt t="158993" x="1778000" y="5270500"/>
          <p14:tracePt t="159029" x="1682750" y="5270500"/>
          <p14:tracePt t="159064" x="1568450" y="5289550"/>
          <p14:tracePt t="159067" x="1530350" y="5295900"/>
          <p14:tracePt t="159101" x="1358900" y="5314950"/>
          <p14:tracePt t="159137" x="1181100" y="5314950"/>
          <p14:tracePt t="159171" x="1085850" y="5308600"/>
          <p14:tracePt t="159208" x="1073150" y="5308600"/>
          <p14:tracePt t="159240" x="1041400" y="5264150"/>
          <p14:tracePt t="159243" x="1041400" y="5245100"/>
          <p14:tracePt t="159275" x="1066800" y="5175250"/>
          <p14:tracePt t="159282" x="1079500" y="5156200"/>
          <p14:tracePt t="159299" x="1104900" y="5124450"/>
          <p14:tracePt t="159331" x="1130300" y="5092700"/>
          <p14:tracePt t="159394" x="1130300" y="5086350"/>
          <p14:tracePt t="159428" x="1136650" y="5086350"/>
          <p14:tracePt t="159460" x="1206500" y="5086350"/>
          <p14:tracePt t="159494" x="1403350" y="5086350"/>
          <p14:tracePt t="159500" x="1454150" y="5086350"/>
          <p14:tracePt t="159535" x="1638300" y="5086350"/>
          <p14:tracePt t="159541" x="1676400" y="5086350"/>
          <p14:tracePt t="159581" x="1758950" y="5086350"/>
          <p14:tracePt t="159585" x="1771650" y="5086350"/>
          <p14:tracePt t="159623" x="1790700" y="5086350"/>
          <p14:tracePt t="159625" x="1797050" y="5086350"/>
          <p14:tracePt t="159661" x="1822450" y="5086350"/>
          <p14:tracePt t="159693" x="1841500" y="5086350"/>
          <p14:tracePt t="159727" x="1879600" y="5086350"/>
          <p14:tracePt t="159729" x="1892300" y="5086350"/>
          <p14:tracePt t="159761" x="1993900" y="5086350"/>
          <p14:tracePt t="159798" x="2108200" y="5086350"/>
          <p14:tracePt t="159832" x="2159000" y="5080000"/>
          <p14:tracePt t="159835" x="2165350" y="5080000"/>
          <p14:tracePt t="159868" x="2178050" y="5080000"/>
          <p14:tracePt t="160075" x="2184400" y="5080000"/>
          <p14:tracePt t="160111" x="2216150" y="5067300"/>
          <p14:tracePt t="160115" x="2228850" y="5067300"/>
          <p14:tracePt t="160153" x="2305050" y="5054600"/>
          <p14:tracePt t="160191" x="2330450" y="5054600"/>
          <p14:tracePt t="160234" x="2368550" y="5054600"/>
          <p14:tracePt t="160268" x="2419350" y="5048250"/>
          <p14:tracePt t="160302" x="2476500" y="5048250"/>
          <p14:tracePt t="160337" x="2514600" y="5048250"/>
          <p14:tracePt t="160374" x="2552700" y="5035550"/>
          <p14:tracePt t="160408" x="2578100" y="5035550"/>
          <p14:tracePt t="160409" x="2584450" y="5035550"/>
          <p14:tracePt t="160441" x="2603500" y="5035550"/>
          <p14:tracePt t="160475" x="2635250" y="5035550"/>
          <p14:tracePt t="160517" x="2692400" y="5035550"/>
          <p14:tracePt t="160521" x="2698750" y="5035550"/>
          <p14:tracePt t="160574" x="2730500" y="5035550"/>
          <p14:tracePt t="160598" x="2743200" y="5035550"/>
          <p14:tracePt t="160623" x="2749550" y="5035550"/>
          <p14:tracePt t="160652" x="2768600" y="5035550"/>
          <p14:tracePt t="160667" x="2787650" y="5035550"/>
          <p14:tracePt t="160682" x="2813050" y="5035550"/>
          <p14:tracePt t="160699" x="2844800" y="5035550"/>
          <p14:tracePt t="160715" x="2889250" y="5035550"/>
          <p14:tracePt t="160732" x="2921000" y="5035550"/>
          <p14:tracePt t="160748" x="2946400" y="5035550"/>
          <p14:tracePt t="160765" x="2959100" y="5029200"/>
          <p14:tracePt t="160796" x="2971800" y="5029200"/>
          <p14:tracePt t="160830" x="3003550" y="5022850"/>
          <p14:tracePt t="160866" x="3073400" y="5022850"/>
          <p14:tracePt t="160899" x="3149600" y="5022850"/>
          <p14:tracePt t="160933" x="3257550" y="5016500"/>
          <p14:tracePt t="160965" x="3308350" y="5010150"/>
          <p14:tracePt t="161066" x="3302000" y="5010150"/>
          <p14:tracePt t="161106" x="3232150" y="5022850"/>
          <p14:tracePt t="161143" x="3187700" y="5029200"/>
          <p14:tracePt t="161175" x="3181350" y="5029200"/>
          <p14:tracePt t="161259" x="3187700" y="5029200"/>
          <p14:tracePt t="161296" x="3289300" y="5029200"/>
          <p14:tracePt t="161299" x="3314700" y="5029200"/>
          <p14:tracePt t="161331" x="3384550" y="5029200"/>
          <p14:tracePt t="161363" x="3429000" y="5029200"/>
          <p14:tracePt t="161397" x="3441700" y="5029200"/>
          <p14:tracePt t="161475" x="3448050" y="5029200"/>
          <p14:tracePt t="161518" x="3454400" y="5048250"/>
          <p14:tracePt t="161542" x="3454400" y="5054600"/>
          <p14:tracePt t="161723" x="3454400" y="5048250"/>
          <p14:tracePt t="161763" x="3390900" y="5022850"/>
          <p14:tracePt t="161801" x="3346450" y="5022850"/>
          <p14:tracePt t="161843" x="3321050" y="5022850"/>
          <p14:tracePt t="161878" x="3302000" y="5022850"/>
          <p14:tracePt t="161912" x="3276600" y="5041900"/>
          <p14:tracePt t="161914" x="3263900" y="5048250"/>
          <p14:tracePt t="161945" x="3232150" y="5086350"/>
          <p14:tracePt t="161979" x="3219450" y="5111750"/>
          <p14:tracePt t="162011" x="3219450" y="5124450"/>
          <p14:tracePt t="162046" x="3219450" y="5143500"/>
          <p14:tracePt t="162079" x="3251200" y="5156200"/>
          <p14:tracePt t="162117" x="3308350" y="5168900"/>
          <p14:tracePt t="162148" x="3352800" y="5168900"/>
          <p14:tracePt t="162184" x="3371850" y="5162550"/>
          <p14:tracePt t="162221" x="3390900" y="5118100"/>
          <p14:tracePt t="162254" x="3390900" y="5054600"/>
          <p14:tracePt t="162289" x="3390900" y="4997450"/>
          <p14:tracePt t="162291" x="3390900" y="4991100"/>
          <p14:tracePt t="162323" x="3384550" y="4972050"/>
          <p14:tracePt t="162356" x="3378200" y="4965700"/>
          <p14:tracePt t="162389" x="3359150" y="4959350"/>
          <p14:tracePt t="162424" x="3340100" y="4959350"/>
          <p14:tracePt t="162426" x="3333750" y="4959350"/>
          <p14:tracePt t="162459" x="3282950" y="4959350"/>
          <p14:tracePt t="162492" x="3244850" y="4959350"/>
          <p14:tracePt t="162530" x="3219450" y="4959350"/>
          <p14:tracePt t="162567" x="3200400" y="4959350"/>
          <p14:tracePt t="162608" x="3187700" y="4965700"/>
          <p14:tracePt t="162612" x="3181350" y="4972050"/>
          <p14:tracePt t="162646" x="3175000" y="4984750"/>
          <p14:tracePt t="162678" x="3168650" y="4984750"/>
          <p14:tracePt t="162714" x="3168650" y="4997450"/>
          <p14:tracePt t="162747" x="3168650" y="5010150"/>
          <p14:tracePt t="162780" x="3168650" y="5022850"/>
          <p14:tracePt t="162813" x="3168650" y="5041900"/>
          <p14:tracePt t="162849" x="3168650" y="5067300"/>
          <p14:tracePt t="162884" x="3181350" y="5086350"/>
          <p14:tracePt t="162916" x="3213100" y="5105400"/>
          <p14:tracePt t="162949" x="3238500" y="5111750"/>
          <p14:tracePt t="162984" x="3251200" y="5111750"/>
          <p14:tracePt t="162986" x="3257550" y="5111750"/>
          <p14:tracePt t="163018" x="3263900" y="5111750"/>
          <p14:tracePt t="163050" x="3270250" y="5111750"/>
          <p14:tracePt t="163081" x="3276600" y="5111750"/>
          <p14:tracePt t="163115" x="3282950" y="5111750"/>
          <p14:tracePt t="163147" x="3289300" y="5111750"/>
          <p14:tracePt t="165067" x="3276600" y="5111750"/>
          <p14:tracePt t="165102" x="3194050" y="5118100"/>
          <p14:tracePt t="165139" x="3067050" y="5143500"/>
          <p14:tracePt t="165174" x="2990850" y="5162550"/>
          <p14:tracePt t="165213" x="2914650" y="5187950"/>
          <p14:tracePt t="165251" x="2832100" y="5213350"/>
          <p14:tracePt t="165286" x="2743200" y="5238750"/>
          <p14:tracePt t="165318" x="2628900" y="5270500"/>
          <p14:tracePt t="165352" x="2501900" y="5321300"/>
          <p14:tracePt t="165385" x="2349500" y="5365750"/>
          <p14:tracePt t="165388" x="2311400" y="5384800"/>
          <p14:tracePt t="165421" x="2146300" y="5454650"/>
          <p14:tracePt t="165454" x="1987550" y="5530850"/>
          <p14:tracePt t="165489" x="1898650" y="5588000"/>
          <p14:tracePt t="165526" x="1860550" y="5651500"/>
          <p14:tracePt t="165532" x="1854200" y="5670550"/>
          <p14:tracePt t="165573" x="1809750" y="5803900"/>
          <p14:tracePt t="165610" x="1784350" y="6013450"/>
          <p14:tracePt t="165645" x="1771650" y="6184900"/>
          <p14:tracePt t="165679" x="1758950" y="6343650"/>
          <p14:tracePt t="165715" x="1752600" y="6426200"/>
          <p14:tracePt t="165748" x="1739900" y="6432550"/>
          <p14:tracePt t="165827" x="1720850" y="6432550"/>
          <p14:tracePt t="165867" x="1708150" y="6432550"/>
          <p14:tracePt t="165899" x="1708150" y="6426200"/>
          <p14:tracePt t="165916" x="1708150" y="6413500"/>
          <p14:tracePt t="165923" x="1695450" y="6400800"/>
          <p14:tracePt t="165933" x="1689100" y="6388100"/>
          <p14:tracePt t="165968" x="1651000" y="6324600"/>
          <p14:tracePt t="166002" x="1600200" y="6280150"/>
          <p14:tracePt t="166035" x="1581150" y="6261100"/>
          <p14:tracePt t="166243" x="1574800" y="6254750"/>
          <p14:tracePt t="166278" x="1549400" y="6242050"/>
          <p14:tracePt t="166311" x="1492250" y="6203950"/>
          <p14:tracePt t="166345" x="1447800" y="6165850"/>
          <p14:tracePt t="166347" x="1441450" y="6165850"/>
          <p14:tracePt t="166380" x="1428750" y="6153150"/>
          <p14:tracePt t="166415" x="1416050" y="6146800"/>
          <p14:tracePt t="166449" x="1403350" y="6134100"/>
          <p14:tracePt t="166484" x="1352550" y="6115050"/>
          <p14:tracePt t="166522" x="1327150" y="6102350"/>
          <p14:tracePt t="166546" x="1320800" y="6096000"/>
          <p14:tracePt t="166570" x="1314450" y="6096000"/>
          <p14:tracePt t="166611" x="1301750" y="6083300"/>
          <p14:tracePt t="166626" x="1295400" y="6076950"/>
          <p14:tracePt t="166639" x="1289050" y="6076950"/>
          <p14:tracePt t="166652" x="1282700" y="6070600"/>
          <p14:tracePt t="166666" x="1276350" y="6070600"/>
          <p14:tracePt t="166707" x="1270000" y="6064250"/>
          <p14:tracePt t="166731" x="1270000" y="6057900"/>
          <p14:tracePt t="166771" x="1263650" y="6057900"/>
          <p14:tracePt t="166802" x="1263650" y="6051550"/>
          <p14:tracePt t="166834" x="1263650" y="6045200"/>
          <p14:tracePt t="166865" x="1263650" y="6038850"/>
          <p14:tracePt t="166899" x="1263650" y="6026150"/>
          <p14:tracePt t="166932" x="1270000" y="6026150"/>
          <p14:tracePt t="166964" x="1270000" y="6019800"/>
          <p14:tracePt t="166996" x="1282700" y="6019800"/>
          <p14:tracePt t="167029" x="1301750" y="6007100"/>
          <p14:tracePt t="167062" x="1320800" y="5994400"/>
          <p14:tracePt t="167093" x="1333500" y="5988050"/>
          <p14:tracePt t="167126" x="1352550" y="5981700"/>
          <p14:tracePt t="167163" x="1358900" y="5981700"/>
          <p14:tracePt t="167195" x="1365250" y="5981700"/>
          <p14:tracePt t="167227" x="1371600" y="5981700"/>
          <p14:tracePt t="167283" x="1377950" y="5975350"/>
          <p14:tracePt t="167324" x="1384300" y="5975350"/>
          <p14:tracePt t="167363" x="1390650" y="5969000"/>
          <p14:tracePt t="167395" x="1403350" y="5962650"/>
          <p14:tracePt t="167427" x="1416050" y="5962650"/>
          <p14:tracePt t="167461" x="1428750" y="5962650"/>
          <p14:tracePt t="167555" x="1435100" y="5962650"/>
          <p14:tracePt t="167590" x="1447800" y="5962650"/>
          <p14:tracePt t="167621" x="1460500" y="5969000"/>
          <p14:tracePt t="167655" x="1466850" y="5975350"/>
          <p14:tracePt t="167685" x="1473200" y="5975350"/>
          <p14:tracePt t="167932" x="1479550" y="5981700"/>
          <p14:tracePt t="167971" x="1479550" y="5994400"/>
          <p14:tracePt t="168007" x="1473200" y="6007100"/>
          <p14:tracePt t="168041" x="1466850" y="6019800"/>
          <p14:tracePt t="168044" x="1466850" y="6026150"/>
          <p14:tracePt t="168190" x="1466850" y="6032500"/>
          <p14:tracePt t="168222" x="1466850" y="6045200"/>
          <p14:tracePt t="168254" x="1466850" y="6057900"/>
          <p14:tracePt t="168287" x="1479550" y="6083300"/>
          <p14:tracePt t="168319" x="1498600" y="6096000"/>
          <p14:tracePt t="168352" x="1511300" y="6108700"/>
          <p14:tracePt t="168385" x="1530350" y="6121400"/>
          <p14:tracePt t="168386" x="1536700" y="6121400"/>
          <p14:tracePt t="168418" x="1555750" y="6121400"/>
          <p14:tracePt t="168420" x="1562100" y="6127750"/>
          <p14:tracePt t="168453" x="1606550" y="6134100"/>
          <p14:tracePt t="168488" x="1663700" y="6146800"/>
          <p14:tracePt t="168490" x="1676400" y="6146800"/>
          <p14:tracePt t="168524" x="1739900" y="6153150"/>
          <p14:tracePt t="168561" x="1771650" y="6153150"/>
          <p14:tracePt t="168607" x="1790700" y="6153150"/>
          <p14:tracePt t="168643" x="1809750" y="6153150"/>
          <p14:tracePt t="168676" x="1835150" y="6153150"/>
          <p14:tracePt t="168710" x="1873250" y="6153150"/>
          <p14:tracePt t="168745" x="1943100" y="6159500"/>
          <p14:tracePt t="168747" x="1962150" y="6159500"/>
          <p14:tracePt t="168779" x="2032000" y="6165850"/>
          <p14:tracePt t="168813" x="2108200" y="6172200"/>
          <p14:tracePt t="168846" x="2171700" y="6172200"/>
          <p14:tracePt t="168879" x="2190750" y="6172200"/>
          <p14:tracePt t="168912" x="2209800" y="6172200"/>
          <p14:tracePt t="168945" x="2222500" y="6172200"/>
          <p14:tracePt t="168948" x="2228850" y="6172200"/>
          <p14:tracePt t="168985" x="2260600" y="6178550"/>
          <p14:tracePt t="168987" x="2266950" y="6178550"/>
          <p14:tracePt t="169022" x="2286000" y="6178550"/>
          <p14:tracePt t="169044" x="2298700" y="6178550"/>
          <p14:tracePt t="169066" x="2317750" y="6178550"/>
          <p14:tracePt t="169087" x="2324100" y="6178550"/>
          <p14:tracePt t="169572" x="2330450" y="6178550"/>
          <p14:tracePt t="169609" x="2343150" y="6178550"/>
          <p14:tracePt t="169646" x="2362200" y="6178550"/>
          <p14:tracePt t="169685" x="2387600" y="6172200"/>
          <p14:tracePt t="169723" x="2425700" y="6172200"/>
          <p14:tracePt t="169759" x="2451100" y="6159500"/>
          <p14:tracePt t="169793" x="2470150" y="6153150"/>
          <p14:tracePt t="169827" x="2501900" y="6140450"/>
          <p14:tracePt t="169860" x="2546350" y="6127750"/>
          <p14:tracePt t="169893" x="2578100" y="6115050"/>
          <p14:tracePt t="169929" x="2609850" y="6102350"/>
          <p14:tracePt t="169931" x="2622550" y="6096000"/>
          <p14:tracePt t="169963" x="2641600" y="6083300"/>
          <p14:tracePt t="169997" x="2654300" y="6083300"/>
          <p14:tracePt t="170030" x="2660650" y="6083300"/>
          <p14:tracePt t="170062" x="2667000" y="6076950"/>
          <p14:tracePt t="170094" x="2686050" y="6076950"/>
          <p14:tracePt t="170127" x="2705100" y="6076950"/>
          <p14:tracePt t="170159" x="2717800" y="6076950"/>
          <p14:tracePt t="170191" x="2730500" y="6076950"/>
          <p14:tracePt t="170225" x="2749550" y="6076950"/>
          <p14:tracePt t="170227" x="2755900" y="6076950"/>
          <p14:tracePt t="170260" x="2768600" y="6076950"/>
          <p14:tracePt t="170294" x="2774950" y="6076950"/>
          <p14:tracePt t="170326" x="2787650" y="6076950"/>
          <p14:tracePt t="170359" x="2813050" y="6083300"/>
          <p14:tracePt t="170393" x="2838450" y="6083300"/>
          <p14:tracePt t="170429" x="2857500" y="6083300"/>
          <p14:tracePt t="170463" x="2876550" y="6083300"/>
          <p14:tracePt t="170502" x="2895600" y="6083300"/>
          <p14:tracePt t="170543" x="2901950" y="6083300"/>
          <p14:tracePt t="170575" x="2908300" y="6083300"/>
          <p14:tracePt t="172076" x="2914650" y="6083300"/>
          <p14:tracePt t="172111" x="2921000" y="6076950"/>
          <p14:tracePt t="172146" x="2921000" y="6051550"/>
          <p14:tracePt t="172148" x="2921000" y="6038850"/>
          <p14:tracePt t="172190" x="2908300" y="5962650"/>
          <p14:tracePt t="172228" x="2889250" y="5873750"/>
          <p14:tracePt t="172249" x="2882900" y="5848350"/>
          <p14:tracePt t="172282" x="2870200" y="5822950"/>
          <p14:tracePt t="172299" x="2863850" y="5803900"/>
          <p14:tracePt t="172315" x="2863850" y="5797550"/>
          <p14:tracePt t="172332" x="2857500" y="5791200"/>
          <p14:tracePt t="172349" x="2857500" y="5784850"/>
          <p14:tracePt t="172365" x="2851150" y="5778500"/>
          <p14:tracePt t="172382" x="2851150" y="5765800"/>
          <p14:tracePt t="172399" x="2844800" y="5753100"/>
          <p14:tracePt t="172415" x="2838450" y="5740400"/>
          <p14:tracePt t="172432" x="2825750" y="5727700"/>
          <p14:tracePt t="172449" x="2819400" y="5708650"/>
          <p14:tracePt t="172465" x="2813050" y="5689600"/>
          <p14:tracePt t="172482" x="2794000" y="5670550"/>
          <p14:tracePt t="172483" x="2787650" y="5664200"/>
          <p14:tracePt t="172499" x="2774950" y="5645150"/>
          <p14:tracePt t="172515" x="2755900" y="5626100"/>
          <p14:tracePt t="172532" x="2736850" y="5613400"/>
          <p14:tracePt t="172549" x="2724150" y="5594350"/>
          <p14:tracePt t="172565" x="2705100" y="5575300"/>
          <p14:tracePt t="172582" x="2686050" y="5556250"/>
          <p14:tracePt t="172599" x="2673350" y="5543550"/>
          <p14:tracePt t="172615" x="2667000" y="5537200"/>
          <p14:tracePt t="172632" x="2647950" y="5530850"/>
          <p14:tracePt t="172649" x="2635250" y="5518150"/>
          <p14:tracePt t="172665" x="2616200" y="5511800"/>
          <p14:tracePt t="172682" x="2603500" y="5505450"/>
          <p14:tracePt t="172684" x="2590800" y="5505450"/>
          <p14:tracePt t="172699" x="2578100" y="5505450"/>
          <p14:tracePt t="172715" x="2552700" y="5505450"/>
          <p14:tracePt t="172732" x="2540000" y="5505450"/>
          <p14:tracePt t="172749" x="2520950" y="5505450"/>
          <p14:tracePt t="172765" x="2508250" y="5505450"/>
          <p14:tracePt t="172782" x="2495550" y="5505450"/>
          <p14:tracePt t="172799" x="2482850" y="5505450"/>
          <p14:tracePt t="172815" x="2476500" y="5505450"/>
          <p14:tracePt t="172832" x="2470150" y="5511800"/>
          <p14:tracePt t="172849" x="2463800" y="5511800"/>
          <p14:tracePt t="172865" x="2463800" y="5518150"/>
          <p14:tracePt t="172882" x="2457450" y="5518150"/>
          <p14:tracePt t="172899" x="2457450" y="5524500"/>
          <p14:tracePt t="172931" x="2451100" y="5524500"/>
          <p14:tracePt t="173035" x="2463800" y="5524500"/>
          <p14:tracePt t="173046" x="2482850" y="5524500"/>
          <p14:tracePt t="173056" x="2495550" y="5524500"/>
          <p14:tracePt t="173066" x="2520950" y="5524500"/>
          <p14:tracePt t="173082" x="2559050" y="5524500"/>
          <p14:tracePt t="173099" x="2603500" y="5518150"/>
          <p14:tracePt t="173115" x="2635250" y="5518150"/>
          <p14:tracePt t="173132" x="2654300" y="5518150"/>
          <p14:tracePt t="173149" x="2673350" y="5518150"/>
          <p14:tracePt t="173165" x="2692400" y="5518150"/>
          <p14:tracePt t="173182" x="2717800" y="5518150"/>
          <p14:tracePt t="173199" x="2743200" y="5524500"/>
          <p14:tracePt t="173215" x="2768600" y="5537200"/>
          <p14:tracePt t="173232" x="2787650" y="5543550"/>
          <p14:tracePt t="173249" x="2794000" y="5549900"/>
          <p14:tracePt t="173265" x="2806700" y="5562600"/>
          <p14:tracePt t="173282" x="2813050" y="5581650"/>
          <p14:tracePt t="173299" x="2832100" y="5613400"/>
          <p14:tracePt t="173316" x="2838450" y="5645150"/>
          <p14:tracePt t="173332" x="2851150" y="5664200"/>
          <p14:tracePt t="173349" x="2857500" y="5683250"/>
          <p14:tracePt t="173374" x="2863850" y="5708650"/>
          <p14:tracePt t="173399" x="2863850" y="5734050"/>
          <p14:tracePt t="173423" x="2863850" y="5759450"/>
          <p14:tracePt t="173448" x="2870200" y="5778500"/>
          <p14:tracePt t="173473" x="2870200" y="5791200"/>
          <p14:tracePt t="173498" x="2870200" y="5803900"/>
          <p14:tracePt t="173527" x="2863850" y="5816600"/>
          <p14:tracePt t="173545" x="2857500" y="5829300"/>
          <p14:tracePt t="173562" x="2851150" y="5835650"/>
          <p14:tracePt t="173563" x="2844800" y="5835650"/>
          <p14:tracePt t="173580" x="2832100" y="5848350"/>
          <p14:tracePt t="173597" x="2819400" y="5854700"/>
          <p14:tracePt t="173614" x="2806700" y="5854700"/>
          <p14:tracePt t="173630" x="2800350" y="5854700"/>
          <p14:tracePt t="173650" x="2787650" y="5854700"/>
          <p14:tracePt t="173683" x="2774950" y="5854700"/>
          <p14:tracePt t="173717" x="2736850" y="5842000"/>
          <p14:tracePt t="173749" x="2698750" y="5803900"/>
          <p14:tracePt t="173783" x="2667000" y="5772150"/>
          <p14:tracePt t="173815" x="2660650" y="5753100"/>
          <p14:tracePt t="173847" x="2654300" y="5740400"/>
          <p14:tracePt t="173879" x="2654300" y="5734050"/>
          <p14:tracePt t="173911" x="2654300" y="5715000"/>
          <p14:tracePt t="173944" x="2654300" y="5702300"/>
          <p14:tracePt t="173978" x="2654300" y="5683250"/>
          <p14:tracePt t="174011" x="2660650" y="5676900"/>
          <p14:tracePt t="174042" x="2673350" y="5670550"/>
          <p14:tracePt t="174044" x="2673350" y="5664200"/>
          <p14:tracePt t="174077" x="2698750" y="5664200"/>
          <p14:tracePt t="174110" x="2736850" y="5664200"/>
          <p14:tracePt t="174143" x="2774950" y="5664200"/>
          <p14:tracePt t="174178" x="2787650" y="5664200"/>
          <p14:tracePt t="174526" x="2781300" y="5664200"/>
          <p14:tracePt t="174568" x="2774950" y="5664200"/>
          <p14:tracePt t="174606" x="2768600" y="5670550"/>
          <p14:tracePt t="174641" x="2768600" y="5683250"/>
          <p14:tracePt t="174679" x="2768600" y="5734050"/>
          <p14:tracePt t="174716" x="2768600" y="5791200"/>
          <p14:tracePt t="174750" x="2774950" y="5835650"/>
          <p14:tracePt t="174782" x="2794000" y="5892800"/>
          <p14:tracePt t="174816" x="2813050" y="5956300"/>
          <p14:tracePt t="174851" x="2825750" y="6000750"/>
          <p14:tracePt t="174854" x="2825750" y="6013450"/>
          <p14:tracePt t="174886" x="2832100" y="6051550"/>
          <p14:tracePt t="174919" x="2838450" y="6096000"/>
          <p14:tracePt t="174953" x="2844800" y="6140450"/>
          <p14:tracePt t="174956" x="2844800" y="6146800"/>
          <p14:tracePt t="174991" x="2844800" y="6165850"/>
          <p14:tracePt t="175076" x="2844800" y="6172200"/>
          <p14:tracePt t="175109" x="2838450" y="6159500"/>
          <p14:tracePt t="175142" x="2832100" y="6026150"/>
          <p14:tracePt t="175175" x="2832100" y="5880100"/>
          <p14:tracePt t="175212" x="2863850" y="5759450"/>
          <p14:tracePt t="175301" x="2914650" y="5607050"/>
          <p14:tracePt t="175336" x="2927350" y="5568950"/>
          <p14:tracePt t="175370" x="2940050" y="5537200"/>
          <p14:tracePt t="175372" x="2946400" y="5524500"/>
          <p14:tracePt t="175407" x="2959100" y="5480050"/>
          <p14:tracePt t="175442" x="2971800" y="5448300"/>
          <p14:tracePt t="175444" x="2978150" y="5441950"/>
          <p14:tracePt t="175479" x="2990850" y="5410200"/>
          <p14:tracePt t="175526" x="3009900" y="5384800"/>
          <p14:tracePt t="175725" x="3009900" y="5391150"/>
          <p14:tracePt t="175769" x="3016250" y="5492750"/>
          <p14:tracePt t="175772" x="3016250" y="5511800"/>
          <p14:tracePt t="175815" x="3028950" y="5626100"/>
          <p14:tracePt t="175866" x="3028950" y="5721350"/>
          <p14:tracePt t="175869" x="3028950" y="5740400"/>
          <p14:tracePt t="175914" x="3022600" y="5778500"/>
          <p14:tracePt t="175918" x="3022600" y="5791200"/>
          <p14:tracePt t="175966" x="3009900" y="5861050"/>
          <p14:tracePt t="176001" x="2997200" y="5899150"/>
          <p14:tracePt t="176022" x="2990850" y="5918200"/>
          <p14:tracePt t="176041" x="2984500" y="5937250"/>
          <p14:tracePt t="176058" x="2984500" y="5949950"/>
          <p14:tracePt t="176073" x="2971800" y="5969000"/>
          <p14:tracePt t="176087" x="2971800" y="5988050"/>
          <p14:tracePt t="176106" x="2965450" y="6007100"/>
          <p14:tracePt t="176125" x="2965450" y="6026150"/>
          <p14:tracePt t="176142" x="2965450" y="6038850"/>
          <p14:tracePt t="176180" x="2965450" y="6045200"/>
          <p14:tracePt t="177285" x="2971800" y="6038850"/>
          <p14:tracePt t="177323" x="3028950" y="5988050"/>
          <p14:tracePt t="177325" x="3048000" y="5981700"/>
          <p14:tracePt t="177365" x="3117850" y="5924550"/>
          <p14:tracePt t="177405" x="3162300" y="5880100"/>
          <p14:tracePt t="177442" x="3194050" y="5848350"/>
          <p14:tracePt t="177476" x="3219450" y="5822950"/>
          <p14:tracePt t="177516" x="3251200" y="5797550"/>
          <p14:tracePt t="177560" x="3289300" y="5765800"/>
          <p14:tracePt t="177597" x="3314700" y="5753100"/>
          <p14:tracePt t="177630" x="3321050" y="5746750"/>
          <p14:tracePt t="177661" x="3327400" y="5746750"/>
          <p14:tracePt t="177695" x="3333750" y="5746750"/>
          <p14:tracePt t="177727" x="3352800" y="5746750"/>
          <p14:tracePt t="177760" x="3390900" y="5746750"/>
          <p14:tracePt t="177794" x="3429000" y="5753100"/>
          <p14:tracePt t="177826" x="3454400" y="5765800"/>
          <p14:tracePt t="177858" x="3460750" y="5765800"/>
          <p14:tracePt t="178213" x="3448050" y="5765800"/>
          <p14:tracePt t="178254" x="3378200" y="5765800"/>
          <p14:tracePt t="178293" x="3333750" y="5772150"/>
          <p14:tracePt t="178334" x="3327400" y="5772150"/>
          <p14:tracePt t="178373" x="3321050" y="5772150"/>
          <p14:tracePt t="178406" x="3314700" y="5778500"/>
          <p14:tracePt t="178440" x="3308350" y="5778500"/>
          <p14:tracePt t="178477" x="3308350" y="5784850"/>
          <p14:tracePt t="178662" x="3314700" y="5784850"/>
          <p14:tracePt t="178695" x="3416300" y="5784850"/>
          <p14:tracePt t="178729" x="3492500" y="5784850"/>
          <p14:tracePt t="178763" x="3517900" y="5784850"/>
          <p14:tracePt t="179150" x="3517900" y="5778500"/>
          <p14:tracePt t="179186" x="3492500" y="5753100"/>
          <p14:tracePt t="179223" x="3441700" y="5734050"/>
          <p14:tracePt t="179265" x="3403600" y="5721350"/>
          <p14:tracePt t="179304" x="3384550" y="5715000"/>
          <p14:tracePt t="179339" x="3365500" y="5715000"/>
          <p14:tracePt t="179373" x="3352800" y="5715000"/>
          <p14:tracePt t="179408" x="3333750" y="5721350"/>
          <p14:tracePt t="179445" x="3321050" y="5727700"/>
          <p14:tracePt t="179478" x="3314700" y="5727700"/>
          <p14:tracePt t="179517" x="3308350" y="5734050"/>
          <p14:tracePt t="179541" x="3308350" y="5740400"/>
          <p14:tracePt t="179564" x="3302000" y="5746750"/>
          <p14:tracePt t="179585" x="3302000" y="5753100"/>
          <p14:tracePt t="179606" x="3302000" y="5759450"/>
          <p14:tracePt t="179628" x="3302000" y="5765800"/>
          <p14:tracePt t="179653" x="3302000" y="5772150"/>
          <p14:tracePt t="179680" x="3302000" y="5778500"/>
          <p14:tracePt t="179711" x="3302000" y="5784850"/>
          <p14:tracePt t="179749" x="3302000" y="5791200"/>
          <p14:tracePt t="179782" x="3302000" y="5797550"/>
          <p14:tracePt t="179813" x="3302000" y="5810250"/>
          <p14:tracePt t="179853" x="3302000" y="5816600"/>
          <p14:tracePt t="179894" x="3302000" y="5822950"/>
          <p14:tracePt t="179925" x="3302000" y="5829300"/>
          <p14:tracePt t="179957" x="3302000" y="5835650"/>
          <p14:tracePt t="180006" x="3302000" y="5842000"/>
          <p14:tracePt t="180042" x="3302000" y="5848350"/>
          <p14:tracePt t="180086" x="3308350" y="5848350"/>
          <p14:tracePt t="180134" x="3308350" y="5854700"/>
          <p14:tracePt t="180166" x="3321050" y="5854700"/>
          <p14:tracePt t="180230" x="3333750" y="5854700"/>
          <p14:tracePt t="180263" x="3346450" y="5861050"/>
          <p14:tracePt t="180300" x="3359150" y="5861050"/>
          <p14:tracePt t="180301" x="3365500" y="5861050"/>
          <p14:tracePt t="180334" x="3371850" y="5861050"/>
          <p14:tracePt t="180367" x="3384550" y="5861050"/>
          <p14:tracePt t="180400" x="3397250" y="5861050"/>
          <p14:tracePt t="180433" x="3403600" y="5861050"/>
          <p14:tracePt t="180464" x="3409950" y="5861050"/>
          <p14:tracePt t="180528" x="3416300" y="5861050"/>
          <p14:tracePt t="180568" x="3429000" y="5861050"/>
          <p14:tracePt t="180607" x="3435350" y="5861050"/>
          <p14:tracePt t="180644" x="3441700" y="5854700"/>
          <p14:tracePt t="180677" x="3441700" y="5848350"/>
          <p14:tracePt t="180711" x="3448050" y="5848350"/>
          <p14:tracePt t="180745" x="3454400" y="5848350"/>
          <p14:tracePt t="180776" x="3460750" y="5842000"/>
          <p14:tracePt t="180807" x="3467100" y="5842000"/>
          <p14:tracePt t="180839" x="3473450" y="5842000"/>
          <p14:tracePt t="180870" x="3486150" y="5842000"/>
          <p14:tracePt t="180902" x="3498850" y="5842000"/>
          <p14:tracePt t="180935" x="3511550" y="5842000"/>
          <p14:tracePt t="180968" x="3517900" y="5842000"/>
          <p14:tracePt t="180999" x="3536950" y="5842000"/>
          <p14:tracePt t="181033" x="3543300" y="5842000"/>
          <p14:tracePt t="181070" x="3549650" y="5842000"/>
          <p14:tracePt t="181101" x="3556000" y="5842000"/>
          <p14:tracePt t="181158" x="3562350" y="5842000"/>
          <p14:tracePt t="181192" x="3568700" y="5842000"/>
          <p14:tracePt t="181224" x="3581400" y="5842000"/>
          <p14:tracePt t="181256" x="3587750" y="5842000"/>
          <p14:tracePt t="181291" x="3594100" y="5854700"/>
          <p14:tracePt t="181325" x="3606800" y="5861050"/>
          <p14:tracePt t="181357" x="3619500" y="5867400"/>
          <p14:tracePt t="181392" x="3625850" y="5867400"/>
          <p14:tracePt t="181423" x="3625850" y="5873750"/>
          <p14:tracePt t="181454" x="3638550" y="5880100"/>
          <p14:tracePt t="181533" x="3644900" y="5880100"/>
          <p14:tracePt t="181694" x="3651250" y="5886450"/>
          <p14:tracePt t="181790" x="3657600" y="5892800"/>
          <p14:tracePt t="181825" x="3663950" y="5905500"/>
          <p14:tracePt t="181862" x="3670300" y="5918200"/>
          <p14:tracePt t="181896" x="3683000" y="5937250"/>
          <p14:tracePt t="181930" x="3689350" y="5956300"/>
          <p14:tracePt t="181966" x="3689350" y="5969000"/>
          <p14:tracePt t="183606" x="3695700" y="5969000"/>
          <p14:tracePt t="183639" x="3695700" y="5937250"/>
          <p14:tracePt t="183673" x="3695700" y="5880100"/>
          <p14:tracePt t="183710" x="3663950" y="5797550"/>
          <p14:tracePt t="183743" x="3619500" y="5734050"/>
          <p14:tracePt t="183777" x="3517900" y="5683250"/>
          <p14:tracePt t="183812" x="3352800" y="5638800"/>
          <p14:tracePt t="183814" x="3295650" y="5632450"/>
          <p14:tracePt t="183848" x="3105150" y="5607050"/>
          <p14:tracePt t="183881" x="2952750" y="5607050"/>
          <p14:tracePt t="183915" x="2889250" y="5607050"/>
          <p14:tracePt t="183918" x="2876550" y="5607050"/>
          <p14:tracePt t="183951" x="2832100" y="5607050"/>
          <p14:tracePt t="183983" x="2800350" y="5607050"/>
          <p14:tracePt t="184016" x="2794000" y="5607050"/>
          <p14:tracePt t="184052" x="2787650" y="5613400"/>
          <p14:tracePt t="184077" x="2806700" y="5619750"/>
          <p14:tracePt t="184094" x="2870200" y="5626100"/>
          <p14:tracePt t="184109" x="2971800" y="5626100"/>
          <p14:tracePt t="184120" x="3028950" y="5626100"/>
          <p14:tracePt t="184133" x="3162300" y="5613400"/>
          <p14:tracePt t="184149" x="3257550" y="5600700"/>
          <p14:tracePt t="184166" x="3340100" y="5575300"/>
          <p14:tracePt t="184182" x="3378200" y="5568950"/>
          <p14:tracePt t="184199" x="3397250" y="5556250"/>
          <p14:tracePt t="184216" x="3416300" y="5549900"/>
          <p14:tracePt t="184232" x="3435350" y="5537200"/>
          <p14:tracePt t="184250" x="3454400" y="5524500"/>
          <p14:tracePt t="184266" x="3467100" y="5518150"/>
          <p14:tracePt t="184283" x="3479800" y="5511800"/>
          <p14:tracePt t="184299" x="3492500" y="5505450"/>
          <p14:tracePt t="184316" x="3511550" y="5499100"/>
          <p14:tracePt t="184333" x="3536950" y="5480050"/>
          <p14:tracePt t="184349" x="3562350" y="5467350"/>
          <p14:tracePt t="184366" x="3594100" y="5448300"/>
          <p14:tracePt t="184382" x="3625850" y="5435600"/>
          <p14:tracePt t="184399" x="3651250" y="5429250"/>
          <p14:tracePt t="184416" x="3670300" y="5416550"/>
          <p14:tracePt t="184433" x="3689350" y="5416550"/>
          <p14:tracePt t="184449" x="3702050" y="5410200"/>
          <p14:tracePt t="184466" x="3708400" y="5410200"/>
          <p14:tracePt t="184482" x="3733800" y="5410200"/>
          <p14:tracePt t="184499" x="3752850" y="5403850"/>
          <p14:tracePt t="184516" x="3765550" y="5397500"/>
          <p14:tracePt t="184533" x="3784600" y="5397500"/>
          <p14:tracePt t="184555" x="3790950" y="5391150"/>
          <p14:tracePt t="184572" x="3797300" y="5384800"/>
          <p14:tracePt t="184582" x="3803650" y="5384800"/>
          <p14:tracePt t="184599" x="3810000" y="5384800"/>
          <p14:tracePt t="184617" x="3816350" y="5378450"/>
          <p14:tracePt t="184661" x="3822700" y="5378450"/>
          <p14:tracePt t="184677" x="3822700" y="5372100"/>
          <p14:tracePt t="184694" x="3829050" y="5372100"/>
          <p14:tracePt t="184704" x="3829050" y="5365750"/>
          <p14:tracePt t="184716" x="3835400" y="5359400"/>
          <p14:tracePt t="184741" x="3841750" y="5353050"/>
          <p14:tracePt t="184765" x="3841750" y="5346700"/>
          <p14:tracePt t="184798" x="3841750" y="5340350"/>
          <p14:tracePt t="184822" x="3848100" y="5334000"/>
          <p14:tracePt t="184849" x="3860800" y="5321300"/>
          <p14:tracePt t="184878" x="3867150" y="5314950"/>
          <p14:tracePt t="184897" x="3873500" y="5308600"/>
          <p14:tracePt t="184913" x="3879850" y="5302250"/>
          <p14:tracePt t="184930" x="3886200" y="5302250"/>
          <p14:tracePt t="184945" x="3898900" y="5302250"/>
          <p14:tracePt t="184962" x="3905250" y="5295900"/>
          <p14:tracePt t="184978" x="3917950" y="5295900"/>
          <p14:tracePt t="184995" x="3924300" y="5295900"/>
          <p14:tracePt t="185010" x="3937000" y="5295900"/>
          <p14:tracePt t="185026" x="3943350" y="5295900"/>
          <p14:tracePt t="185042" x="3949700" y="5295900"/>
          <p14:tracePt t="185087" x="3956050" y="5295900"/>
          <p14:tracePt t="185127" x="3956050" y="5302250"/>
          <p14:tracePt t="185159" x="3956050" y="5327650"/>
          <p14:tracePt t="185192" x="3943350" y="5353050"/>
          <p14:tracePt t="185224" x="3930650" y="5365750"/>
          <p14:tracePt t="185258" x="3898900" y="5384800"/>
          <p14:tracePt t="185291" x="3879850" y="5391150"/>
          <p14:tracePt t="185326" x="3860800" y="5397500"/>
          <p14:tracePt t="185357" x="3841750" y="5397500"/>
          <p14:tracePt t="185390" x="3822700" y="5397500"/>
          <p14:tracePt t="185422" x="3816350" y="5397500"/>
          <p14:tracePt t="185454" x="3810000" y="5397500"/>
          <p14:tracePt t="185615" x="3822700" y="5397500"/>
          <p14:tracePt t="185650" x="3867150" y="5397500"/>
          <p14:tracePt t="185683" x="3898900" y="5397500"/>
          <p14:tracePt t="185716" x="3905250" y="5397500"/>
          <p14:tracePt t="186064" x="3911600" y="5403850"/>
          <p14:tracePt t="186102" x="3867150" y="5416550"/>
          <p14:tracePt t="186142" x="3676650" y="5467350"/>
          <p14:tracePt t="186184" x="3543300" y="5511800"/>
          <p14:tracePt t="186221" x="3511550" y="5524500"/>
          <p14:tracePt t="186311" x="3511550" y="5530850"/>
          <p14:tracePt t="186359" x="3517900" y="5530850"/>
          <p14:tracePt t="186392" x="3524250" y="5530850"/>
          <p14:tracePt t="186512" x="3524250" y="5524500"/>
          <p14:tracePt t="186555" x="3473450" y="5480050"/>
          <p14:tracePt t="186558" x="3441700" y="5467350"/>
          <p14:tracePt t="186598" x="3168650" y="5378450"/>
          <p14:tracePt t="186635" x="2990850" y="5346700"/>
          <p14:tracePt t="186676" x="2857500" y="5340350"/>
          <p14:tracePt t="186678" x="2819400" y="5340350"/>
          <p14:tracePt t="186713" x="2692400" y="5340350"/>
          <p14:tracePt t="186747" x="2565400" y="5346700"/>
          <p14:tracePt t="186836" x="2298700" y="5429250"/>
          <p14:tracePt t="186838" x="2279650" y="5435600"/>
          <p14:tracePt t="186873" x="2209800" y="5461000"/>
          <p14:tracePt t="186906" x="2152650" y="5480050"/>
          <p14:tracePt t="186942" x="2095500" y="5518150"/>
          <p14:tracePt t="186976" x="2051050" y="5549900"/>
          <p14:tracePt t="187008" x="2012950" y="5607050"/>
          <p14:tracePt t="187041" x="1981200" y="5664200"/>
          <p14:tracePt t="187073" x="1974850" y="5708650"/>
          <p14:tracePt t="187106" x="1968500" y="5759450"/>
          <p14:tracePt t="187144" x="1987550" y="5835650"/>
          <p14:tracePt t="187178" x="2012950" y="5886450"/>
          <p14:tracePt t="187210" x="2044700" y="5924550"/>
          <p14:tracePt t="187244" x="2076450" y="5969000"/>
          <p14:tracePt t="187249" x="2101850" y="5981700"/>
          <p14:tracePt t="187283" x="2190750" y="6038850"/>
          <p14:tracePt t="187318" x="2400300" y="6108700"/>
          <p14:tracePt t="187350" x="2641600" y="6140450"/>
          <p14:tracePt t="187384" x="2901950" y="6140450"/>
          <p14:tracePt t="187417" x="3117850" y="6127750"/>
          <p14:tracePt t="187450" x="3270250" y="6076950"/>
          <p14:tracePt t="187486" x="3498850" y="5969000"/>
          <p14:tracePt t="187524" x="3619500" y="5899150"/>
          <p14:tracePt t="187527" x="3632200" y="5886450"/>
          <p14:tracePt t="187550" x="3676650" y="5854700"/>
          <p14:tracePt t="187574" x="3727450" y="5816600"/>
          <p14:tracePt t="187599" x="3771900" y="5791200"/>
          <p14:tracePt t="187620" x="3803650" y="5778500"/>
          <p14:tracePt t="187641" x="3860800" y="5753100"/>
          <p14:tracePt t="187662" x="3892550" y="5727700"/>
          <p14:tracePt t="187682" x="3905250" y="5721350"/>
          <p14:tracePt t="187704" x="3911600" y="5715000"/>
          <p14:tracePt t="187724" x="3911600" y="5708650"/>
          <p14:tracePt t="187752" x="3911600" y="5695950"/>
          <p14:tracePt t="187783" x="3911600" y="5689600"/>
          <p14:tracePt t="187816" x="3860800" y="5670550"/>
          <p14:tracePt t="187848" x="3638550" y="5645150"/>
          <p14:tracePt t="187881" x="3257550" y="5619750"/>
          <p14:tracePt t="187915" x="2870200" y="5619750"/>
          <p14:tracePt t="187950" x="2520950" y="5619750"/>
          <p14:tracePt t="187984" x="2432050" y="5619750"/>
          <p14:tracePt t="188017" x="2400300" y="5619750"/>
          <p14:tracePt t="188051" x="2387600" y="5619750"/>
          <p14:tracePt t="188084" x="2362200" y="5619750"/>
          <p14:tracePt t="188086" x="2355850" y="5626100"/>
          <p14:tracePt t="188119" x="2324100" y="5632450"/>
          <p14:tracePt t="188152" x="2311400" y="5638800"/>
          <p14:tracePt t="188188" x="2305050" y="5638800"/>
          <p14:tracePt t="188320" x="2305050" y="5645150"/>
          <p14:tracePt t="188359" x="2292350" y="5645150"/>
          <p14:tracePt t="188396" x="2279650" y="5651500"/>
          <p14:tracePt t="188428" x="2266950" y="5657850"/>
          <p14:tracePt t="188623" x="2260600" y="5657850"/>
          <p14:tracePt t="188657" x="2260600" y="5664200"/>
          <p14:tracePt t="188713" x="2254250" y="5664200"/>
          <p14:tracePt t="188816" x="2247900" y="5664200"/>
          <p14:tracePt t="188850" x="2247900" y="5670550"/>
          <p14:tracePt t="189695" x="2247900" y="5676900"/>
          <p14:tracePt t="189724" x="2247900" y="5689600"/>
          <p14:tracePt t="189752" x="2190750" y="5740400"/>
          <p14:tracePt t="189783" x="2159000" y="5784850"/>
          <p14:tracePt t="189814" x="2159000" y="5797550"/>
          <p14:tracePt t="189966" x="2152650" y="5803900"/>
          <p14:tracePt t="189996" x="2139950" y="5816600"/>
          <p14:tracePt t="190026" x="2089150" y="5867400"/>
          <p14:tracePt t="190054" x="2051050" y="5905500"/>
          <p14:tracePt t="190083" x="2019300" y="5930900"/>
          <p14:tracePt t="190111" x="1987550" y="5975350"/>
          <p14:tracePt t="190139" x="1962150" y="6013450"/>
          <p14:tracePt t="190168" x="1930400" y="6064250"/>
          <p14:tracePt t="190197" x="1905000" y="6089650"/>
          <p14:tracePt t="190198" x="1898650" y="6096000"/>
          <p14:tracePt t="190228" x="1892300" y="6108700"/>
          <p14:tracePt t="190231" x="1885950" y="6115050"/>
          <p14:tracePt t="190270" x="1879600" y="6115050"/>
          <p14:tracePt t="190375" x="1879600" y="6121400"/>
          <p14:tracePt t="190511" x="1873250" y="6121400"/>
          <p14:tracePt t="190550" x="1873250" y="6102350"/>
          <p14:tracePt t="190574" x="1873250" y="6032500"/>
          <p14:tracePt t="190619" x="1873250" y="5873750"/>
          <p14:tracePt t="190636" x="1873250" y="5829300"/>
          <p14:tracePt t="190650" x="1873250" y="5803900"/>
          <p14:tracePt t="190666" x="1873250" y="5778500"/>
          <p14:tracePt t="190683" x="1873250" y="5765800"/>
          <p14:tracePt t="190700" x="1873250" y="5746750"/>
          <p14:tracePt t="190716" x="1873250" y="5734050"/>
          <p14:tracePt t="190733" x="1879600" y="5721350"/>
          <p14:tracePt t="190735" x="1879600" y="5715000"/>
          <p14:tracePt t="190765" x="1892300" y="5676900"/>
          <p14:tracePt t="190767" x="1898650" y="5664200"/>
          <p14:tracePt t="190797" x="1917700" y="5632450"/>
          <p14:tracePt t="190798" x="1924050" y="5619750"/>
          <p14:tracePt t="190829" x="1949450" y="5581650"/>
          <p14:tracePt t="190831" x="1962150" y="5568950"/>
          <p14:tracePt t="190860" x="1993900" y="5524500"/>
          <p14:tracePt t="190862" x="2000250" y="5511800"/>
          <p14:tracePt t="190890" x="2032000" y="5473700"/>
          <p14:tracePt t="190921" x="2082800" y="5422900"/>
          <p14:tracePt t="190951" x="2120900" y="5372100"/>
          <p14:tracePt t="190980" x="2146300" y="5353050"/>
          <p14:tracePt t="191008" x="2152650" y="5346700"/>
          <p14:tracePt t="191200" x="2159000" y="5340350"/>
          <p14:tracePt t="196767" x="0" y="0"/>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827088" cy="6858000"/>
            <a:chOff x="0" y="0"/>
            <a:chExt cx="521" cy="4320"/>
          </a:xfrm>
        </p:grpSpPr>
        <p:sp>
          <p:nvSpPr>
            <p:cNvPr id="16407" name="Rectangle 3"/>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16408"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pic>
          <p:nvPicPr>
            <p:cNvPr id="16409" name="Picture 5"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9"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1800" dirty="0" err="1" smtClean="0">
                <a:solidFill>
                  <a:srgbClr val="333399"/>
                </a:solidFill>
                <a:latin typeface="Bookman Old Style" pitchFamily="18" charset="0"/>
                <a:ea typeface="Droid Sans Fallback" charset="0"/>
                <a:cs typeface="Droid Sans Fallback" charset="0"/>
              </a:rPr>
              <a:t>Multiple</a:t>
            </a:r>
            <a:r>
              <a:rPr lang="hu-HU" sz="1800" dirty="0" smtClean="0">
                <a:solidFill>
                  <a:srgbClr val="333399"/>
                </a:solidFill>
                <a:latin typeface="Bookman Old Style" pitchFamily="18" charset="0"/>
                <a:ea typeface="Droid Sans Fallback" charset="0"/>
                <a:cs typeface="Droid Sans Fallback" charset="0"/>
              </a:rPr>
              <a:t> </a:t>
            </a:r>
            <a:r>
              <a:rPr lang="hu-HU" sz="1800" dirty="0" err="1" smtClean="0">
                <a:solidFill>
                  <a:srgbClr val="333399"/>
                </a:solidFill>
                <a:latin typeface="Bookman Old Style" pitchFamily="18" charset="0"/>
                <a:ea typeface="Droid Sans Fallback" charset="0"/>
                <a:cs typeface="Droid Sans Fallback" charset="0"/>
              </a:rPr>
              <a:t>measured</a:t>
            </a:r>
            <a:r>
              <a:rPr lang="hu-HU" sz="1800" dirty="0" smtClean="0">
                <a:solidFill>
                  <a:srgbClr val="333399"/>
                </a:solidFill>
                <a:latin typeface="Bookman Old Style" pitchFamily="18" charset="0"/>
                <a:ea typeface="Droid Sans Fallback" charset="0"/>
                <a:cs typeface="Droid Sans Fallback" charset="0"/>
              </a:rPr>
              <a:t> </a:t>
            </a:r>
            <a:r>
              <a:rPr lang="hu-HU" sz="1800" dirty="0" err="1" smtClean="0">
                <a:solidFill>
                  <a:srgbClr val="333399"/>
                </a:solidFill>
                <a:latin typeface="Bookman Old Style" pitchFamily="18" charset="0"/>
                <a:ea typeface="Droid Sans Fallback" charset="0"/>
                <a:cs typeface="Droid Sans Fallback" charset="0"/>
              </a:rPr>
              <a:t>quantity</a:t>
            </a:r>
            <a:endParaRPr lang="hu-HU" sz="1800" dirty="0">
              <a:solidFill>
                <a:srgbClr val="333399"/>
              </a:solidFill>
              <a:latin typeface="Bookman Old Style" pitchFamily="18" charset="0"/>
              <a:ea typeface="Droid Sans Fallback" charset="0"/>
              <a:cs typeface="Droid Sans Fallback" charset="0"/>
            </a:endParaRPr>
          </a:p>
        </p:txBody>
      </p:sp>
      <p:sp>
        <p:nvSpPr>
          <p:cNvPr id="16390"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Rectangle 42"/>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5" name="Rectangle 4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8" name="Rectangle 51"/>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400" name="Rectangle 60"/>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2" name="Téglalap 1"/>
          <p:cNvSpPr/>
          <p:nvPr/>
        </p:nvSpPr>
        <p:spPr>
          <a:xfrm>
            <a:off x="774653" y="661471"/>
            <a:ext cx="6318448" cy="369332"/>
          </a:xfrm>
          <a:prstGeom prst="rect">
            <a:avLst/>
          </a:prstGeom>
        </p:spPr>
        <p:txBody>
          <a:bodyPr wrap="square">
            <a:spAutoFit/>
          </a:bodyPr>
          <a:lstStyle/>
          <a:p>
            <a:pPr marL="285750" indent="-285750">
              <a:buFontTx/>
              <a:buChar char="-"/>
            </a:pPr>
            <a:r>
              <a:rPr lang="en-US" altLang="hu-HU" dirty="0">
                <a:solidFill>
                  <a:schemeClr val="accent2"/>
                </a:solidFill>
              </a:rPr>
              <a:t>In case of more, independently measured variables :</a:t>
            </a:r>
          </a:p>
        </p:txBody>
      </p:sp>
      <p:graphicFrame>
        <p:nvGraphicFramePr>
          <p:cNvPr id="51" name="Objektum 50"/>
          <p:cNvGraphicFramePr>
            <a:graphicFrameLocks noChangeAspect="1"/>
          </p:cNvGraphicFramePr>
          <p:nvPr>
            <p:extLst>
              <p:ext uri="{D42A27DB-BD31-4B8C-83A1-F6EECF244321}">
                <p14:modId xmlns:p14="http://schemas.microsoft.com/office/powerpoint/2010/main" val="1347007963"/>
              </p:ext>
            </p:extLst>
          </p:nvPr>
        </p:nvGraphicFramePr>
        <p:xfrm>
          <a:off x="1141464" y="1177646"/>
          <a:ext cx="2792413" cy="1631950"/>
        </p:xfrm>
        <a:graphic>
          <a:graphicData uri="http://schemas.openxmlformats.org/presentationml/2006/ole">
            <mc:AlternateContent xmlns:mc="http://schemas.openxmlformats.org/markup-compatibility/2006">
              <mc:Choice xmlns:v="urn:schemas-microsoft-com:vml" Requires="v">
                <p:oleObj spid="_x0000_s37904" name="Equation" r:id="rId6" imgW="1612800" imgH="787320" progId="Equation.3">
                  <p:embed/>
                </p:oleObj>
              </mc:Choice>
              <mc:Fallback>
                <p:oleObj name="Equation" r:id="rId6" imgW="1612800" imgH="787320" progId="Equation.3">
                  <p:embed/>
                  <p:pic>
                    <p:nvPicPr>
                      <p:cNvPr id="29" name="Objektum 28"/>
                      <p:cNvPicPr/>
                      <p:nvPr/>
                    </p:nvPicPr>
                    <p:blipFill>
                      <a:blip r:embed="rId7"/>
                      <a:stretch>
                        <a:fillRect/>
                      </a:stretch>
                    </p:blipFill>
                    <p:spPr>
                      <a:xfrm>
                        <a:off x="1141464" y="1177646"/>
                        <a:ext cx="2792413" cy="1631950"/>
                      </a:xfrm>
                      <a:prstGeom prst="rect">
                        <a:avLst/>
                      </a:prstGeom>
                    </p:spPr>
                  </p:pic>
                </p:oleObj>
              </mc:Fallback>
            </mc:AlternateContent>
          </a:graphicData>
        </a:graphic>
      </p:graphicFrame>
      <p:sp>
        <p:nvSpPr>
          <p:cNvPr id="52" name="Szövegdoboz 51"/>
          <p:cNvSpPr txBox="1"/>
          <p:nvPr/>
        </p:nvSpPr>
        <p:spPr>
          <a:xfrm>
            <a:off x="1007604" y="3381376"/>
            <a:ext cx="7416824" cy="3143968"/>
          </a:xfrm>
          <a:prstGeom prst="rect">
            <a:avLst/>
          </a:prstGeom>
          <a:solidFill>
            <a:schemeClr val="accent5"/>
          </a:solidFill>
        </p:spPr>
        <p:txBody>
          <a:bodyPr wrap="square" rtlCol="0">
            <a:noAutofit/>
          </a:bodyPr>
          <a:lstStyle/>
          <a:p>
            <a:endParaRPr lang="hu-HU" b="0" dirty="0" smtClean="0">
              <a:solidFill>
                <a:schemeClr val="accent2"/>
              </a:solidFill>
              <a:latin typeface="+mn-lt"/>
            </a:endParaRPr>
          </a:p>
          <a:p>
            <a:r>
              <a:rPr lang="hu-HU" b="0" dirty="0" err="1" smtClean="0">
                <a:solidFill>
                  <a:schemeClr val="accent2"/>
                </a:solidFill>
                <a:latin typeface="+mn-lt"/>
              </a:rPr>
              <a:t>Why</a:t>
            </a:r>
            <a:r>
              <a:rPr lang="hu-HU" b="0" dirty="0" smtClean="0">
                <a:solidFill>
                  <a:schemeClr val="accent2"/>
                </a:solidFill>
                <a:latin typeface="+mn-lt"/>
              </a:rPr>
              <a:t> </a:t>
            </a:r>
            <a:r>
              <a:rPr lang="hu-HU" b="0" dirty="0" err="1" smtClean="0">
                <a:solidFill>
                  <a:schemeClr val="accent2"/>
                </a:solidFill>
                <a:latin typeface="+mn-lt"/>
              </a:rPr>
              <a:t>aren’t</a:t>
            </a:r>
            <a:r>
              <a:rPr lang="hu-HU" b="0" dirty="0" smtClean="0">
                <a:solidFill>
                  <a:schemeClr val="accent2"/>
                </a:solidFill>
                <a:latin typeface="+mn-lt"/>
              </a:rPr>
              <a:t> we </a:t>
            </a:r>
            <a:r>
              <a:rPr lang="hu-HU" b="0" dirty="0" err="1" smtClean="0">
                <a:solidFill>
                  <a:schemeClr val="accent2"/>
                </a:solidFill>
                <a:latin typeface="+mn-lt"/>
              </a:rPr>
              <a:t>taking</a:t>
            </a:r>
            <a:r>
              <a:rPr lang="hu-HU" b="0" dirty="0" smtClean="0">
                <a:solidFill>
                  <a:schemeClr val="accent2"/>
                </a:solidFill>
                <a:latin typeface="+mn-lt"/>
              </a:rPr>
              <a:t> the sum of the </a:t>
            </a:r>
            <a:r>
              <a:rPr lang="hu-HU" b="0" dirty="0" err="1" smtClean="0">
                <a:solidFill>
                  <a:schemeClr val="accent2"/>
                </a:solidFill>
                <a:latin typeface="+mn-lt"/>
              </a:rPr>
              <a:t>errors</a:t>
            </a:r>
            <a:r>
              <a:rPr lang="hu-HU" b="0" dirty="0" smtClean="0">
                <a:solidFill>
                  <a:schemeClr val="accent2"/>
                </a:solidFill>
                <a:latin typeface="+mn-lt"/>
              </a:rPr>
              <a:t>?</a:t>
            </a:r>
            <a:endParaRPr lang="hu-HU" b="0" dirty="0">
              <a:solidFill>
                <a:schemeClr val="accent2"/>
              </a:solidFill>
              <a:latin typeface="+mn-lt"/>
            </a:endParaRPr>
          </a:p>
          <a:p>
            <a:endParaRPr lang="hu-HU" b="0" dirty="0" smtClean="0">
              <a:solidFill>
                <a:schemeClr val="accent2"/>
              </a:solidFill>
              <a:latin typeface="+mn-lt"/>
            </a:endParaRPr>
          </a:p>
          <a:p>
            <a:endParaRPr lang="hu-HU" b="0" dirty="0">
              <a:solidFill>
                <a:schemeClr val="accent2"/>
              </a:solidFill>
              <a:latin typeface="+mn-lt"/>
            </a:endParaRPr>
          </a:p>
          <a:p>
            <a:endParaRPr lang="hu-HU" b="0" dirty="0">
              <a:solidFill>
                <a:schemeClr val="accent2"/>
              </a:solidFill>
              <a:latin typeface="+mn-lt"/>
            </a:endParaRPr>
          </a:p>
          <a:p>
            <a:r>
              <a:rPr lang="hu-HU" b="0" dirty="0" err="1" smtClean="0">
                <a:solidFill>
                  <a:schemeClr val="accent2"/>
                </a:solidFill>
                <a:latin typeface="+mn-lt"/>
              </a:rPr>
              <a:t>Because</a:t>
            </a:r>
            <a:r>
              <a:rPr lang="hu-HU" b="0" dirty="0" smtClean="0">
                <a:solidFill>
                  <a:schemeClr val="accent2"/>
                </a:solidFill>
                <a:latin typeface="+mn-lt"/>
              </a:rPr>
              <a:t> the </a:t>
            </a:r>
            <a:r>
              <a:rPr lang="hu-HU" b="0" dirty="0" err="1" smtClean="0">
                <a:solidFill>
                  <a:schemeClr val="accent2"/>
                </a:solidFill>
                <a:latin typeface="+mn-lt"/>
              </a:rPr>
              <a:t>errors</a:t>
            </a:r>
            <a:r>
              <a:rPr lang="hu-HU" b="0" dirty="0" smtClean="0">
                <a:solidFill>
                  <a:schemeClr val="accent2"/>
                </a:solidFill>
                <a:latin typeface="+mn-lt"/>
              </a:rPr>
              <a:t> </a:t>
            </a:r>
            <a:r>
              <a:rPr lang="hu-HU" b="0" dirty="0" err="1" smtClean="0">
                <a:solidFill>
                  <a:schemeClr val="accent2"/>
                </a:solidFill>
                <a:latin typeface="+mn-lt"/>
              </a:rPr>
              <a:t>are</a:t>
            </a:r>
            <a:r>
              <a:rPr lang="hu-HU" b="0" dirty="0" smtClean="0">
                <a:solidFill>
                  <a:schemeClr val="accent2"/>
                </a:solidFill>
                <a:latin typeface="+mn-lt"/>
              </a:rPr>
              <a:t> </a:t>
            </a:r>
            <a:r>
              <a:rPr lang="hu-HU" dirty="0" smtClean="0">
                <a:solidFill>
                  <a:schemeClr val="accent2"/>
                </a:solidFill>
                <a:latin typeface="+mn-lt"/>
              </a:rPr>
              <a:t>random, </a:t>
            </a:r>
            <a:r>
              <a:rPr lang="hu-HU" b="0" dirty="0" err="1" smtClean="0">
                <a:solidFill>
                  <a:schemeClr val="accent2"/>
                </a:solidFill>
                <a:latin typeface="+mn-lt"/>
              </a:rPr>
              <a:t>they</a:t>
            </a:r>
            <a:r>
              <a:rPr lang="hu-HU" b="0" dirty="0" smtClean="0">
                <a:solidFill>
                  <a:schemeClr val="accent2"/>
                </a:solidFill>
                <a:latin typeface="+mn-lt"/>
              </a:rPr>
              <a:t> </a:t>
            </a:r>
            <a:r>
              <a:rPr lang="hu-HU" b="0" dirty="0" err="1" smtClean="0">
                <a:solidFill>
                  <a:schemeClr val="accent2"/>
                </a:solidFill>
                <a:latin typeface="+mn-lt"/>
              </a:rPr>
              <a:t>can</a:t>
            </a:r>
            <a:r>
              <a:rPr lang="hu-HU" b="0" dirty="0" smtClean="0">
                <a:solidFill>
                  <a:schemeClr val="accent2"/>
                </a:solidFill>
                <a:latin typeface="+mn-lt"/>
              </a:rPr>
              <a:t> be </a:t>
            </a:r>
            <a:r>
              <a:rPr lang="hu-HU" b="0" dirty="0" err="1" smtClean="0">
                <a:solidFill>
                  <a:schemeClr val="accent2"/>
                </a:solidFill>
                <a:latin typeface="+mn-lt"/>
              </a:rPr>
              <a:t>smaller</a:t>
            </a:r>
            <a:r>
              <a:rPr lang="hu-HU" b="0" dirty="0" smtClean="0">
                <a:solidFill>
                  <a:schemeClr val="accent2"/>
                </a:solidFill>
                <a:latin typeface="+mn-lt"/>
              </a:rPr>
              <a:t> and </a:t>
            </a:r>
            <a:r>
              <a:rPr lang="hu-HU" b="0" dirty="0" err="1" smtClean="0">
                <a:solidFill>
                  <a:schemeClr val="accent2"/>
                </a:solidFill>
                <a:latin typeface="+mn-lt"/>
              </a:rPr>
              <a:t>larger</a:t>
            </a:r>
            <a:r>
              <a:rPr lang="hu-HU" b="0" dirty="0" smtClean="0">
                <a:solidFill>
                  <a:schemeClr val="accent2"/>
                </a:solidFill>
                <a:latin typeface="+mn-lt"/>
              </a:rPr>
              <a:t> </a:t>
            </a:r>
            <a:r>
              <a:rPr lang="hu-HU" b="0" dirty="0" err="1" smtClean="0">
                <a:solidFill>
                  <a:schemeClr val="accent2"/>
                </a:solidFill>
                <a:latin typeface="+mn-lt"/>
              </a:rPr>
              <a:t>than</a:t>
            </a:r>
            <a:r>
              <a:rPr lang="hu-HU" b="0" dirty="0" smtClean="0">
                <a:solidFill>
                  <a:schemeClr val="accent2"/>
                </a:solidFill>
                <a:latin typeface="+mn-lt"/>
              </a:rPr>
              <a:t> the </a:t>
            </a:r>
            <a:r>
              <a:rPr lang="hu-HU" b="0" dirty="0" err="1" smtClean="0">
                <a:solidFill>
                  <a:schemeClr val="accent2"/>
                </a:solidFill>
                <a:latin typeface="+mn-lt"/>
              </a:rPr>
              <a:t>expected</a:t>
            </a:r>
            <a:r>
              <a:rPr lang="hu-HU" b="0" dirty="0" smtClean="0">
                <a:solidFill>
                  <a:schemeClr val="accent2"/>
                </a:solidFill>
                <a:latin typeface="+mn-lt"/>
              </a:rPr>
              <a:t> </a:t>
            </a:r>
            <a:r>
              <a:rPr lang="hu-HU" b="0" dirty="0" err="1" smtClean="0">
                <a:solidFill>
                  <a:schemeClr val="accent2"/>
                </a:solidFill>
                <a:latin typeface="+mn-lt"/>
              </a:rPr>
              <a:t>value</a:t>
            </a:r>
            <a:r>
              <a:rPr lang="hu-HU" b="0" dirty="0" smtClean="0">
                <a:solidFill>
                  <a:schemeClr val="accent2"/>
                </a:solidFill>
                <a:latin typeface="+mn-lt"/>
              </a:rPr>
              <a:t>. </a:t>
            </a:r>
            <a:r>
              <a:rPr lang="hu-HU" b="0" dirty="0" err="1" smtClean="0">
                <a:solidFill>
                  <a:schemeClr val="accent2"/>
                </a:solidFill>
                <a:latin typeface="+mn-lt"/>
              </a:rPr>
              <a:t>Thus</a:t>
            </a:r>
            <a:r>
              <a:rPr lang="hu-HU" b="0" dirty="0" smtClean="0">
                <a:solidFill>
                  <a:schemeClr val="accent2"/>
                </a:solidFill>
                <a:latin typeface="+mn-lt"/>
              </a:rPr>
              <a:t>, </a:t>
            </a:r>
            <a:r>
              <a:rPr lang="hu-HU" b="0" dirty="0" err="1" smtClean="0">
                <a:solidFill>
                  <a:schemeClr val="accent2"/>
                </a:solidFill>
                <a:latin typeface="+mn-lt"/>
              </a:rPr>
              <a:t>they</a:t>
            </a:r>
            <a:r>
              <a:rPr lang="hu-HU" b="0" dirty="0" smtClean="0">
                <a:solidFill>
                  <a:schemeClr val="accent2"/>
                </a:solidFill>
                <a:latin typeface="+mn-lt"/>
              </a:rPr>
              <a:t> </a:t>
            </a:r>
            <a:r>
              <a:rPr lang="hu-HU" b="0" dirty="0" err="1" smtClean="0">
                <a:solidFill>
                  <a:schemeClr val="accent2"/>
                </a:solidFill>
                <a:latin typeface="+mn-lt"/>
              </a:rPr>
              <a:t>can</a:t>
            </a:r>
            <a:r>
              <a:rPr lang="hu-HU" b="0" dirty="0">
                <a:solidFill>
                  <a:schemeClr val="accent2"/>
                </a:solidFill>
                <a:latin typeface="+mn-lt"/>
              </a:rPr>
              <a:t> </a:t>
            </a:r>
            <a:r>
              <a:rPr lang="hu-HU" b="0" dirty="0" err="1" smtClean="0">
                <a:solidFill>
                  <a:schemeClr val="accent2"/>
                </a:solidFill>
                <a:latin typeface="+mn-lt"/>
              </a:rPr>
              <a:t>both</a:t>
            </a:r>
            <a:r>
              <a:rPr lang="hu-HU" b="0" dirty="0" smtClean="0">
                <a:solidFill>
                  <a:schemeClr val="accent2"/>
                </a:solidFill>
                <a:latin typeface="+mn-lt"/>
              </a:rPr>
              <a:t> </a:t>
            </a:r>
            <a:r>
              <a:rPr lang="hu-HU" b="0" dirty="0" err="1" smtClean="0">
                <a:solidFill>
                  <a:schemeClr val="accent2"/>
                </a:solidFill>
                <a:latin typeface="+mn-lt"/>
              </a:rPr>
              <a:t>increase</a:t>
            </a:r>
            <a:r>
              <a:rPr lang="hu-HU" b="0" dirty="0" smtClean="0">
                <a:solidFill>
                  <a:schemeClr val="accent2"/>
                </a:solidFill>
                <a:latin typeface="+mn-lt"/>
              </a:rPr>
              <a:t> and </a:t>
            </a:r>
            <a:r>
              <a:rPr lang="hu-HU" b="0" dirty="0" err="1" smtClean="0">
                <a:solidFill>
                  <a:schemeClr val="accent2"/>
                </a:solidFill>
                <a:latin typeface="+mn-lt"/>
              </a:rPr>
              <a:t>decrease</a:t>
            </a:r>
            <a:r>
              <a:rPr lang="hu-HU" b="0" dirty="0" smtClean="0">
                <a:solidFill>
                  <a:schemeClr val="accent2"/>
                </a:solidFill>
                <a:latin typeface="+mn-lt"/>
              </a:rPr>
              <a:t> the </a:t>
            </a:r>
            <a:r>
              <a:rPr lang="hu-HU" b="0" dirty="0" err="1" smtClean="0">
                <a:solidFill>
                  <a:schemeClr val="accent2"/>
                </a:solidFill>
                <a:latin typeface="+mn-lt"/>
              </a:rPr>
              <a:t>value</a:t>
            </a:r>
            <a:r>
              <a:rPr lang="hu-HU" b="0" dirty="0" smtClean="0">
                <a:solidFill>
                  <a:schemeClr val="accent2"/>
                </a:solidFill>
                <a:latin typeface="+mn-lt"/>
              </a:rPr>
              <a:t> of the </a:t>
            </a:r>
            <a:r>
              <a:rPr lang="hu-HU" b="0" dirty="0" err="1" smtClean="0">
                <a:solidFill>
                  <a:schemeClr val="accent2"/>
                </a:solidFill>
                <a:latin typeface="+mn-lt"/>
              </a:rPr>
              <a:t>calculated</a:t>
            </a:r>
            <a:r>
              <a:rPr lang="hu-HU" b="0" dirty="0" smtClean="0">
                <a:solidFill>
                  <a:schemeClr val="accent2"/>
                </a:solidFill>
                <a:latin typeface="+mn-lt"/>
              </a:rPr>
              <a:t> </a:t>
            </a:r>
            <a:r>
              <a:rPr lang="hu-HU" b="0" dirty="0" err="1" smtClean="0">
                <a:solidFill>
                  <a:schemeClr val="accent2"/>
                </a:solidFill>
                <a:latin typeface="+mn-lt"/>
              </a:rPr>
              <a:t>quantity</a:t>
            </a:r>
            <a:r>
              <a:rPr lang="hu-HU" b="0" dirty="0" smtClean="0">
                <a:solidFill>
                  <a:schemeClr val="accent2"/>
                </a:solidFill>
                <a:latin typeface="+mn-lt"/>
              </a:rPr>
              <a:t>. </a:t>
            </a:r>
            <a:r>
              <a:rPr lang="hu-HU" b="0" dirty="0" err="1" smtClean="0">
                <a:solidFill>
                  <a:schemeClr val="accent2"/>
                </a:solidFill>
                <a:latin typeface="+mn-lt"/>
              </a:rPr>
              <a:t>Consequently</a:t>
            </a:r>
            <a:r>
              <a:rPr lang="hu-HU" b="0" dirty="0" smtClean="0">
                <a:solidFill>
                  <a:schemeClr val="accent2"/>
                </a:solidFill>
                <a:latin typeface="+mn-lt"/>
              </a:rPr>
              <a:t>, the </a:t>
            </a:r>
            <a:r>
              <a:rPr lang="hu-HU" b="0" dirty="0" err="1" smtClean="0">
                <a:solidFill>
                  <a:schemeClr val="accent2"/>
                </a:solidFill>
                <a:latin typeface="+mn-lt"/>
              </a:rPr>
              <a:t>resulting</a:t>
            </a:r>
            <a:r>
              <a:rPr lang="hu-HU" b="0" dirty="0" smtClean="0">
                <a:solidFill>
                  <a:schemeClr val="accent2"/>
                </a:solidFill>
                <a:latin typeface="+mn-lt"/>
              </a:rPr>
              <a:t> </a:t>
            </a:r>
            <a:r>
              <a:rPr lang="hu-HU" b="0" dirty="0" err="1" smtClean="0">
                <a:solidFill>
                  <a:schemeClr val="accent2"/>
                </a:solidFill>
                <a:latin typeface="+mn-lt"/>
              </a:rPr>
              <a:t>error</a:t>
            </a:r>
            <a:r>
              <a:rPr lang="hu-HU" b="0" dirty="0" smtClean="0">
                <a:solidFill>
                  <a:schemeClr val="accent2"/>
                </a:solidFill>
                <a:latin typeface="+mn-lt"/>
              </a:rPr>
              <a:t> (</a:t>
            </a:r>
            <a:r>
              <a:rPr lang="hu-HU" b="0" dirty="0" err="1" smtClean="0">
                <a:solidFill>
                  <a:schemeClr val="accent2"/>
                </a:solidFill>
                <a:latin typeface="+mn-lt"/>
              </a:rPr>
              <a:t>caused</a:t>
            </a:r>
            <a:r>
              <a:rPr lang="hu-HU" b="0" dirty="0" smtClean="0">
                <a:solidFill>
                  <a:schemeClr val="accent2"/>
                </a:solidFill>
                <a:latin typeface="+mn-lt"/>
              </a:rPr>
              <a:t> </a:t>
            </a:r>
            <a:r>
              <a:rPr lang="hu-HU" b="0" dirty="0" err="1" smtClean="0">
                <a:solidFill>
                  <a:schemeClr val="accent2"/>
                </a:solidFill>
                <a:latin typeface="+mn-lt"/>
              </a:rPr>
              <a:t>by</a:t>
            </a:r>
            <a:r>
              <a:rPr lang="hu-HU" b="0" dirty="0" smtClean="0">
                <a:solidFill>
                  <a:schemeClr val="accent2"/>
                </a:solidFill>
                <a:latin typeface="+mn-lt"/>
              </a:rPr>
              <a:t> </a:t>
            </a:r>
            <a:r>
              <a:rPr lang="hu-HU" b="0" dirty="0" err="1" smtClean="0">
                <a:solidFill>
                  <a:schemeClr val="accent2"/>
                </a:solidFill>
                <a:latin typeface="+mn-lt"/>
              </a:rPr>
              <a:t>mutiple</a:t>
            </a:r>
            <a:r>
              <a:rPr lang="hu-HU" b="0" dirty="0" smtClean="0">
                <a:solidFill>
                  <a:schemeClr val="accent2"/>
                </a:solidFill>
                <a:latin typeface="+mn-lt"/>
              </a:rPr>
              <a:t> </a:t>
            </a:r>
            <a:r>
              <a:rPr lang="hu-HU" b="0" dirty="0" err="1" smtClean="0">
                <a:solidFill>
                  <a:schemeClr val="accent2"/>
                </a:solidFill>
                <a:latin typeface="+mn-lt"/>
              </a:rPr>
              <a:t>measured</a:t>
            </a:r>
            <a:r>
              <a:rPr lang="hu-HU" b="0" dirty="0" smtClean="0">
                <a:solidFill>
                  <a:schemeClr val="accent2"/>
                </a:solidFill>
                <a:latin typeface="+mn-lt"/>
              </a:rPr>
              <a:t> </a:t>
            </a:r>
            <a:r>
              <a:rPr lang="hu-HU" b="0" dirty="0" err="1" smtClean="0">
                <a:solidFill>
                  <a:schemeClr val="accent2"/>
                </a:solidFill>
                <a:latin typeface="+mn-lt"/>
              </a:rPr>
              <a:t>quantities</a:t>
            </a:r>
            <a:r>
              <a:rPr lang="hu-HU" b="0" dirty="0" smtClean="0">
                <a:solidFill>
                  <a:schemeClr val="accent2"/>
                </a:solidFill>
                <a:latin typeface="+mn-lt"/>
              </a:rPr>
              <a:t> </a:t>
            </a:r>
            <a:r>
              <a:rPr lang="hu-HU" b="0" dirty="0" err="1" smtClean="0">
                <a:solidFill>
                  <a:schemeClr val="accent2"/>
                </a:solidFill>
                <a:latin typeface="+mn-lt"/>
              </a:rPr>
              <a:t>with</a:t>
            </a:r>
            <a:r>
              <a:rPr lang="hu-HU" b="0" dirty="0" smtClean="0">
                <a:solidFill>
                  <a:schemeClr val="accent2"/>
                </a:solidFill>
                <a:latin typeface="+mn-lt"/>
              </a:rPr>
              <a:t> </a:t>
            </a:r>
            <a:r>
              <a:rPr lang="hu-HU" b="0" dirty="0" err="1" smtClean="0">
                <a:solidFill>
                  <a:schemeClr val="accent2"/>
                </a:solidFill>
                <a:latin typeface="+mn-lt"/>
              </a:rPr>
              <a:t>errors</a:t>
            </a:r>
            <a:r>
              <a:rPr lang="hu-HU" b="0" dirty="0" smtClean="0">
                <a:solidFill>
                  <a:schemeClr val="accent2"/>
                </a:solidFill>
                <a:latin typeface="+mn-lt"/>
              </a:rPr>
              <a:t>) </a:t>
            </a:r>
            <a:r>
              <a:rPr lang="hu-HU" b="0" dirty="0" err="1" smtClean="0">
                <a:solidFill>
                  <a:schemeClr val="accent2"/>
                </a:solidFill>
                <a:latin typeface="+mn-lt"/>
              </a:rPr>
              <a:t>will</a:t>
            </a:r>
            <a:r>
              <a:rPr lang="hu-HU" b="0" dirty="0" smtClean="0">
                <a:solidFill>
                  <a:schemeClr val="accent2"/>
                </a:solidFill>
                <a:latin typeface="+mn-lt"/>
              </a:rPr>
              <a:t> be </a:t>
            </a:r>
            <a:r>
              <a:rPr lang="hu-HU" b="0" dirty="0" err="1" smtClean="0">
                <a:solidFill>
                  <a:schemeClr val="accent2"/>
                </a:solidFill>
                <a:latin typeface="+mn-lt"/>
              </a:rPr>
              <a:t>smaller</a:t>
            </a:r>
            <a:r>
              <a:rPr lang="hu-HU" b="0" dirty="0" smtClean="0">
                <a:solidFill>
                  <a:schemeClr val="accent2"/>
                </a:solidFill>
                <a:latin typeface="+mn-lt"/>
              </a:rPr>
              <a:t> </a:t>
            </a:r>
            <a:r>
              <a:rPr lang="hu-HU" b="0" dirty="0" err="1" smtClean="0">
                <a:solidFill>
                  <a:schemeClr val="accent2"/>
                </a:solidFill>
                <a:latin typeface="+mn-lt"/>
              </a:rPr>
              <a:t>than</a:t>
            </a:r>
            <a:r>
              <a:rPr lang="hu-HU" b="0" dirty="0" smtClean="0">
                <a:solidFill>
                  <a:schemeClr val="accent2"/>
                </a:solidFill>
                <a:latin typeface="+mn-lt"/>
              </a:rPr>
              <a:t> the sum of the </a:t>
            </a:r>
            <a:r>
              <a:rPr lang="hu-HU" b="0" dirty="0" err="1" smtClean="0">
                <a:solidFill>
                  <a:schemeClr val="accent2"/>
                </a:solidFill>
                <a:latin typeface="+mn-lt"/>
              </a:rPr>
              <a:t>errors</a:t>
            </a:r>
            <a:r>
              <a:rPr lang="hu-HU" b="0" dirty="0" smtClean="0">
                <a:solidFill>
                  <a:schemeClr val="accent2"/>
                </a:solidFill>
                <a:latin typeface="+mn-lt"/>
              </a:rPr>
              <a:t> </a:t>
            </a:r>
            <a:r>
              <a:rPr lang="hu-HU" b="0" dirty="0" err="1" smtClean="0">
                <a:solidFill>
                  <a:schemeClr val="accent2"/>
                </a:solidFill>
                <a:latin typeface="+mn-lt"/>
              </a:rPr>
              <a:t>caused</a:t>
            </a:r>
            <a:r>
              <a:rPr lang="hu-HU" b="0" dirty="0" smtClean="0">
                <a:solidFill>
                  <a:schemeClr val="accent2"/>
                </a:solidFill>
                <a:latin typeface="+mn-lt"/>
              </a:rPr>
              <a:t> </a:t>
            </a:r>
            <a:r>
              <a:rPr lang="hu-HU" b="0" dirty="0" err="1" smtClean="0">
                <a:solidFill>
                  <a:schemeClr val="accent2"/>
                </a:solidFill>
                <a:latin typeface="+mn-lt"/>
              </a:rPr>
              <a:t>by</a:t>
            </a:r>
            <a:r>
              <a:rPr lang="hu-HU" b="0" dirty="0" smtClean="0">
                <a:solidFill>
                  <a:schemeClr val="accent2"/>
                </a:solidFill>
                <a:latin typeface="+mn-lt"/>
              </a:rPr>
              <a:t> the </a:t>
            </a:r>
            <a:r>
              <a:rPr lang="hu-HU" b="0" dirty="0" err="1" smtClean="0">
                <a:solidFill>
                  <a:schemeClr val="accent2"/>
                </a:solidFill>
                <a:latin typeface="+mn-lt"/>
              </a:rPr>
              <a:t>individually</a:t>
            </a:r>
            <a:r>
              <a:rPr lang="hu-HU" b="0" dirty="0" smtClean="0">
                <a:solidFill>
                  <a:schemeClr val="accent2"/>
                </a:solidFill>
                <a:latin typeface="+mn-lt"/>
              </a:rPr>
              <a:t> </a:t>
            </a:r>
            <a:r>
              <a:rPr lang="hu-HU" b="0" dirty="0" err="1" smtClean="0">
                <a:solidFill>
                  <a:schemeClr val="accent2"/>
                </a:solidFill>
                <a:latin typeface="+mn-lt"/>
              </a:rPr>
              <a:t>measured</a:t>
            </a:r>
            <a:r>
              <a:rPr lang="hu-HU" b="0" dirty="0" smtClean="0">
                <a:solidFill>
                  <a:schemeClr val="accent2"/>
                </a:solidFill>
                <a:latin typeface="+mn-lt"/>
              </a:rPr>
              <a:t> </a:t>
            </a:r>
            <a:r>
              <a:rPr lang="hu-HU" b="0" dirty="0" err="1" smtClean="0">
                <a:solidFill>
                  <a:schemeClr val="accent2"/>
                </a:solidFill>
                <a:latin typeface="+mn-lt"/>
              </a:rPr>
              <a:t>quantities</a:t>
            </a:r>
            <a:r>
              <a:rPr lang="hu-HU" b="0" dirty="0" smtClean="0">
                <a:solidFill>
                  <a:schemeClr val="accent2"/>
                </a:solidFill>
                <a:latin typeface="+mn-lt"/>
              </a:rPr>
              <a:t>. </a:t>
            </a:r>
            <a:r>
              <a:rPr lang="hu-HU" b="0" dirty="0" smtClean="0">
                <a:solidFill>
                  <a:schemeClr val="accent2"/>
                </a:solidFill>
                <a:latin typeface="+mn-lt"/>
              </a:rPr>
              <a:t> </a:t>
            </a:r>
            <a:endParaRPr lang="hu-HU" b="0" dirty="0">
              <a:solidFill>
                <a:schemeClr val="accent2"/>
              </a:solidFill>
              <a:latin typeface="+mn-lt"/>
            </a:endParaRPr>
          </a:p>
        </p:txBody>
      </p:sp>
      <p:graphicFrame>
        <p:nvGraphicFramePr>
          <p:cNvPr id="53" name="Objektum 52"/>
          <p:cNvGraphicFramePr>
            <a:graphicFrameLocks noChangeAspect="1"/>
          </p:cNvGraphicFramePr>
          <p:nvPr>
            <p:extLst>
              <p:ext uri="{D42A27DB-BD31-4B8C-83A1-F6EECF244321}">
                <p14:modId xmlns:p14="http://schemas.microsoft.com/office/powerpoint/2010/main" val="1001984771"/>
              </p:ext>
            </p:extLst>
          </p:nvPr>
        </p:nvGraphicFramePr>
        <p:xfrm>
          <a:off x="5724525" y="3498056"/>
          <a:ext cx="2486025" cy="1000125"/>
        </p:xfrm>
        <a:graphic>
          <a:graphicData uri="http://schemas.openxmlformats.org/presentationml/2006/ole">
            <mc:AlternateContent xmlns:mc="http://schemas.openxmlformats.org/markup-compatibility/2006">
              <mc:Choice xmlns:v="urn:schemas-microsoft-com:vml" Requires="v">
                <p:oleObj spid="_x0000_s37905" name="Equation" r:id="rId8" imgW="1434960" imgH="482400" progId="Equation.3">
                  <p:embed/>
                </p:oleObj>
              </mc:Choice>
              <mc:Fallback>
                <p:oleObj name="Equation" r:id="rId8" imgW="1434960" imgH="482400" progId="Equation.3">
                  <p:embed/>
                  <p:pic>
                    <p:nvPicPr>
                      <p:cNvPr id="17" name="Objektum 16"/>
                      <p:cNvPicPr/>
                      <p:nvPr/>
                    </p:nvPicPr>
                    <p:blipFill>
                      <a:blip r:embed="rId9"/>
                      <a:stretch>
                        <a:fillRect/>
                      </a:stretch>
                    </p:blipFill>
                    <p:spPr>
                      <a:xfrm>
                        <a:off x="5724525" y="3498056"/>
                        <a:ext cx="2486025" cy="1000125"/>
                      </a:xfrm>
                      <a:prstGeom prst="rect">
                        <a:avLst/>
                      </a:prstGeom>
                    </p:spPr>
                  </p:pic>
                </p:oleObj>
              </mc:Fallback>
            </mc:AlternateContent>
          </a:graphicData>
        </a:graphic>
      </p:graphicFrame>
      <p:sp>
        <p:nvSpPr>
          <p:cNvPr id="54" name="Szövegdoboz 53"/>
          <p:cNvSpPr txBox="1"/>
          <p:nvPr/>
        </p:nvSpPr>
        <p:spPr>
          <a:xfrm rot="16200000">
            <a:off x="7750313" y="3805499"/>
            <a:ext cx="1008112" cy="276999"/>
          </a:xfrm>
          <a:prstGeom prst="rect">
            <a:avLst/>
          </a:prstGeom>
          <a:noFill/>
        </p:spPr>
        <p:txBody>
          <a:bodyPr wrap="square" rtlCol="0">
            <a:spAutoFit/>
          </a:bodyPr>
          <a:lstStyle/>
          <a:p>
            <a:r>
              <a:rPr lang="hu-HU" sz="1200" dirty="0" smtClean="0">
                <a:solidFill>
                  <a:srgbClr val="C00000"/>
                </a:solidFill>
                <a:latin typeface="Arial" panose="020B0604020202020204" pitchFamily="34" charset="0"/>
                <a:cs typeface="Arial" panose="020B0604020202020204" pitchFamily="34" charset="0"/>
              </a:rPr>
              <a:t>(</a:t>
            </a:r>
            <a:r>
              <a:rPr lang="hu-HU" sz="1200" dirty="0" err="1" smtClean="0">
                <a:solidFill>
                  <a:srgbClr val="C00000"/>
                </a:solidFill>
                <a:latin typeface="Arial" panose="020B0604020202020204" pitchFamily="34" charset="0"/>
                <a:cs typeface="Arial" panose="020B0604020202020204" pitchFamily="34" charset="0"/>
              </a:rPr>
              <a:t>incorrect</a:t>
            </a:r>
            <a:r>
              <a:rPr lang="hu-HU" sz="1200" dirty="0" smtClean="0">
                <a:solidFill>
                  <a:srgbClr val="C00000"/>
                </a:solidFill>
                <a:latin typeface="Arial" panose="020B0604020202020204" pitchFamily="34" charset="0"/>
                <a:cs typeface="Arial" panose="020B0604020202020204" pitchFamily="34" charset="0"/>
              </a:rPr>
              <a:t>)</a:t>
            </a:r>
            <a:endParaRPr lang="hu-HU" sz="12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3581791"/>
      </p:ext>
    </p:extLst>
  </p:cSld>
  <p:clrMapOvr>
    <a:masterClrMapping/>
  </p:clrMapOvr>
  <p:transition advTm="198267"/>
  <p:timing>
    <p:tnLst>
      <p:par>
        <p:cTn id="1" dur="indefinite" restart="never" nodeType="tmRoot"/>
      </p:par>
    </p:tnLst>
  </p:timing>
  <p:extLst mod="1">
    <p:ext uri="{3A86A75C-4F4B-4683-9AE1-C65F6400EC91}">
      <p14:laserTraceLst xmlns:p14="http://schemas.microsoft.com/office/powerpoint/2010/main">
        <p14:tracePtLst>
          <p14:tracePt t="1147" x="2965450" y="914400"/>
          <p14:tracePt t="1432" x="2971800" y="914400"/>
          <p14:tracePt t="1449" x="2984500" y="914400"/>
          <p14:tracePt t="1466" x="2990850" y="914400"/>
          <p14:tracePt t="1478" x="2997200" y="908050"/>
          <p14:tracePt t="1493" x="3003550" y="901700"/>
          <p14:tracePt t="1510" x="3009900" y="895350"/>
          <p14:tracePt t="1527" x="3016250" y="889000"/>
          <p14:tracePt t="1560" x="3041650" y="876300"/>
          <p14:tracePt t="1593" x="3073400" y="863600"/>
          <p14:tracePt t="1610" x="3079750" y="863600"/>
          <p14:tracePt t="1627" x="3086100" y="863600"/>
          <p14:tracePt t="1644" x="3092450" y="863600"/>
          <p14:tracePt t="3225" x="3092450" y="857250"/>
          <p14:tracePt t="3929" x="3098800" y="857250"/>
          <p14:tracePt t="4112" x="3098800" y="850900"/>
          <p14:tracePt t="5392" x="3105150" y="850900"/>
          <p14:tracePt t="9026" x="3111500" y="850900"/>
          <p14:tracePt t="9033" x="3117850" y="850900"/>
          <p14:tracePt t="9075" x="3124200" y="850900"/>
          <p14:tracePt t="9133" x="3130550" y="844550"/>
          <p14:tracePt t="9337" x="3130550" y="838200"/>
          <p14:tracePt t="15394" x="3117850" y="838200"/>
          <p14:tracePt t="15402" x="3111500" y="838200"/>
          <p14:tracePt t="15411" x="3105150" y="838200"/>
          <p14:tracePt t="15428" x="3073400" y="838200"/>
          <p14:tracePt t="15444" x="3048000" y="844550"/>
          <p14:tracePt t="15461" x="3041650" y="844550"/>
          <p14:tracePt t="15604" x="3035300" y="844550"/>
          <p14:tracePt t="15619" x="3028950" y="844550"/>
          <p14:tracePt t="15627" x="3022600" y="844550"/>
          <p14:tracePt t="15644" x="2997200" y="844550"/>
          <p14:tracePt t="15661" x="2959100" y="844550"/>
          <p14:tracePt t="15677" x="2921000" y="850900"/>
          <p14:tracePt t="15694" x="2889250" y="857250"/>
          <p14:tracePt t="15711" x="2863850" y="857250"/>
          <p14:tracePt t="15714" x="2851150" y="857250"/>
          <p14:tracePt t="15727" x="2838450" y="857250"/>
          <p14:tracePt t="15745" x="2813050" y="857250"/>
          <p14:tracePt t="15762" x="2781300" y="863600"/>
          <p14:tracePt t="15778" x="2749550" y="863600"/>
          <p14:tracePt t="15795" x="2724150" y="869950"/>
          <p14:tracePt t="15811" x="2692400" y="869950"/>
          <p14:tracePt t="15829" x="2660650" y="876300"/>
          <p14:tracePt t="15844" x="2628900" y="882650"/>
          <p14:tracePt t="15862" x="2597150" y="882650"/>
          <p14:tracePt t="15877" x="2584450" y="882650"/>
          <p14:tracePt t="15895" x="2565400" y="882650"/>
          <p14:tracePt t="15911" x="2559050" y="882650"/>
          <p14:tracePt t="15928" x="2552700" y="889000"/>
          <p14:tracePt t="15946" x="2546350" y="889000"/>
          <p14:tracePt t="15971" x="2540000" y="889000"/>
          <p14:tracePt t="15980" x="2533650" y="895350"/>
          <p14:tracePt t="15996" x="2527300" y="895350"/>
          <p14:tracePt t="16011" x="2514600" y="895350"/>
          <p14:tracePt t="16027" x="2495550" y="895350"/>
          <p14:tracePt t="16044" x="2482850" y="901700"/>
          <p14:tracePt t="16061" x="2470150" y="901700"/>
          <p14:tracePt t="16078" x="2463800" y="901700"/>
          <p14:tracePt t="16156" x="2457450" y="901700"/>
          <p14:tracePt t="16253" x="2451100" y="901700"/>
          <p14:tracePt t="16260" x="2444750" y="901700"/>
          <p14:tracePt t="16278" x="2432050" y="908050"/>
          <p14:tracePt t="16295" x="2393950" y="908050"/>
          <p14:tracePt t="16312" x="2362200" y="914400"/>
          <p14:tracePt t="16328" x="2324100" y="914400"/>
          <p14:tracePt t="16332" x="2305050" y="914400"/>
          <p14:tracePt t="16349" x="2266950" y="914400"/>
          <p14:tracePt t="16354" x="2254250" y="914400"/>
          <p14:tracePt t="16364" x="2235200" y="914400"/>
          <p14:tracePt t="16378" x="2209800" y="920750"/>
          <p14:tracePt t="16394" x="2171700" y="920750"/>
          <p14:tracePt t="16412" x="2133600" y="920750"/>
          <p14:tracePt t="16427" x="2095500" y="920750"/>
          <p14:tracePt t="16444" x="2057400" y="920750"/>
          <p14:tracePt t="16461" x="2019300" y="920750"/>
          <p14:tracePt t="16478" x="1987550" y="920750"/>
          <p14:tracePt t="16494" x="1955800" y="920750"/>
          <p14:tracePt t="16511" x="1930400" y="920750"/>
          <p14:tracePt t="16527" x="1917700" y="920750"/>
          <p14:tracePt t="16544" x="1898650" y="920750"/>
          <p14:tracePt t="16546" x="1892300" y="920750"/>
          <p14:tracePt t="16560" x="1885950" y="920750"/>
          <p14:tracePt t="16578" x="1860550" y="920750"/>
          <p14:tracePt t="16594" x="1841500" y="920750"/>
          <p14:tracePt t="16611" x="1822450" y="920750"/>
          <p14:tracePt t="16627" x="1790700" y="920750"/>
          <p14:tracePt t="16644" x="1752600" y="927100"/>
          <p14:tracePt t="16660" x="1727200" y="927100"/>
          <p14:tracePt t="16677" x="1701800" y="927100"/>
          <p14:tracePt t="16694" x="1670050" y="927100"/>
          <p14:tracePt t="16710" x="1631950" y="933450"/>
          <p14:tracePt t="16727" x="1612900" y="933450"/>
          <p14:tracePt t="16743" x="1593850" y="933450"/>
          <p14:tracePt t="16760" x="1574800" y="939800"/>
          <p14:tracePt t="16777" x="1555750" y="939800"/>
          <p14:tracePt t="16777" x="1549400" y="939800"/>
          <p14:tracePt t="16793" x="1530350" y="939800"/>
          <p14:tracePt t="16810" x="1524000" y="939800"/>
          <p14:tracePt t="16826" x="1504950" y="946150"/>
          <p14:tracePt t="16843" x="1485900" y="952500"/>
          <p14:tracePt t="16860" x="1466850" y="958850"/>
          <p14:tracePt t="16876" x="1447800" y="965200"/>
          <p14:tracePt t="16893" x="1428750" y="971550"/>
          <p14:tracePt t="16910" x="1409700" y="977900"/>
          <p14:tracePt t="16926" x="1384300" y="977900"/>
          <p14:tracePt t="16943" x="1377950" y="984250"/>
          <p14:tracePt t="16960" x="1365250" y="990600"/>
          <p14:tracePt t="16976" x="1346200" y="996950"/>
          <p14:tracePt t="16978" x="1333500" y="1003300"/>
          <p14:tracePt t="16993" x="1314450" y="1009650"/>
          <p14:tracePt t="17010" x="1295400" y="1022350"/>
          <p14:tracePt t="17026" x="1276350" y="1028700"/>
          <p14:tracePt t="17043" x="1257300" y="1035050"/>
          <p14:tracePt t="17060" x="1238250" y="1047750"/>
          <p14:tracePt t="17076" x="1225550" y="1047750"/>
          <p14:tracePt t="17093" x="1212850" y="1060450"/>
          <p14:tracePt t="17110" x="1200150" y="1060450"/>
          <p14:tracePt t="17127" x="1193800" y="1066800"/>
          <p14:tracePt t="17162" x="1187450" y="1073150"/>
          <p14:tracePt t="17170" x="1187450" y="1079500"/>
          <p14:tracePt t="17177" x="1181100" y="1079500"/>
          <p14:tracePt t="17193" x="1174750" y="1085850"/>
          <p14:tracePt t="17211" x="1168400" y="1098550"/>
          <p14:tracePt t="17228" x="1155700" y="1111250"/>
          <p14:tracePt t="17244" x="1149350" y="1130300"/>
          <p14:tracePt t="17261" x="1136650" y="1143000"/>
          <p14:tracePt t="17277" x="1136650" y="1149350"/>
          <p14:tracePt t="17294" x="1136650" y="1162050"/>
          <p14:tracePt t="17311" x="1130300" y="1168400"/>
          <p14:tracePt t="17420" x="1130300" y="1174750"/>
          <p14:tracePt t="17443" x="1130300" y="1181100"/>
          <p14:tracePt t="17451" x="1130300" y="1187450"/>
          <p14:tracePt t="17466" x="1130300" y="1193800"/>
          <p14:tracePt t="17477" x="1130300" y="1200150"/>
          <p14:tracePt t="17494" x="1130300" y="1219200"/>
          <p14:tracePt t="17511" x="1143000" y="1231900"/>
          <p14:tracePt t="17527" x="1155700" y="1238250"/>
          <p14:tracePt t="17530" x="1155700" y="1244600"/>
          <p14:tracePt t="17544" x="1162050" y="1250950"/>
          <p14:tracePt t="17561" x="1168400" y="1257300"/>
          <p14:tracePt t="17578" x="1181100" y="1263650"/>
          <p14:tracePt t="17595" x="1193800" y="1263650"/>
          <p14:tracePt t="17611" x="1212850" y="1276350"/>
          <p14:tracePt t="17627" x="1225550" y="1276350"/>
          <p14:tracePt t="17644" x="1250950" y="1276350"/>
          <p14:tracePt t="17661" x="1276350" y="1276350"/>
          <p14:tracePt t="17679" x="1320800" y="1276350"/>
          <p14:tracePt t="17694" x="1365250" y="1276350"/>
          <p14:tracePt t="17711" x="1422400" y="1276350"/>
          <p14:tracePt t="17714" x="1460500" y="1276350"/>
          <p14:tracePt t="17728" x="1492250" y="1276350"/>
          <p14:tracePt t="17745" x="1555750" y="1276350"/>
          <p14:tracePt t="17747" x="1581150" y="1276350"/>
          <p14:tracePt t="17761" x="1631950" y="1276350"/>
          <p14:tracePt t="17779" x="1682750" y="1276350"/>
          <p14:tracePt t="17795" x="1752600" y="1276350"/>
          <p14:tracePt t="17812" x="1809750" y="1263650"/>
          <p14:tracePt t="17827" x="1873250" y="1257300"/>
          <p14:tracePt t="17844" x="1936750" y="1250950"/>
          <p14:tracePt t="17861" x="1993900" y="1250950"/>
          <p14:tracePt t="17877" x="2051050" y="1244600"/>
          <p14:tracePt t="17894" x="2101850" y="1244600"/>
          <p14:tracePt t="17912" x="2146300" y="1244600"/>
          <p14:tracePt t="17915" x="2171700" y="1244600"/>
          <p14:tracePt t="17928" x="2203450" y="1238250"/>
          <p14:tracePt t="17945" x="2260600" y="1238250"/>
          <p14:tracePt t="17948" x="2298700" y="1231900"/>
          <p14:tracePt t="17961" x="2330450" y="1225550"/>
          <p14:tracePt t="17978" x="2463800" y="1219200"/>
          <p14:tracePt t="17995" x="2546350" y="1212850"/>
          <p14:tracePt t="18011" x="2628900" y="1206500"/>
          <p14:tracePt t="18027" x="2692400" y="1206500"/>
          <p14:tracePt t="18044" x="2755900" y="1200150"/>
          <p14:tracePt t="18061" x="2806700" y="1200150"/>
          <p14:tracePt t="18078" x="2870200" y="1193800"/>
          <p14:tracePt t="18094" x="2914650" y="1193800"/>
          <p14:tracePt t="18111" x="2946400" y="1193800"/>
          <p14:tracePt t="18115" x="2959100" y="1193800"/>
          <p14:tracePt t="18128" x="2978150" y="1193800"/>
          <p14:tracePt t="18145" x="2990850" y="1193800"/>
          <p14:tracePt t="18148" x="3003550" y="1193800"/>
          <p14:tracePt t="18162" x="3022600" y="1187450"/>
          <p14:tracePt t="18181" x="3041650" y="1187450"/>
          <p14:tracePt t="18195" x="3073400" y="1187450"/>
          <p14:tracePt t="18211" x="3098800" y="1181100"/>
          <p14:tracePt t="18228" x="3124200" y="1174750"/>
          <p14:tracePt t="18244" x="3136900" y="1174750"/>
          <p14:tracePt t="18261" x="3149600" y="1174750"/>
          <p14:tracePt t="18277" x="3155950" y="1174750"/>
          <p14:tracePt t="18299" x="3162300" y="1168400"/>
          <p14:tracePt t="18326" x="3168650" y="1168400"/>
          <p14:tracePt t="18349" x="3168650" y="1162050"/>
          <p14:tracePt t="18366" x="3175000" y="1162050"/>
          <p14:tracePt t="18379" x="3181350" y="1162050"/>
          <p14:tracePt t="18411" x="3187700" y="1162050"/>
          <p14:tracePt t="18429" x="3194050" y="1162050"/>
          <p14:tracePt t="18443" x="3206750" y="1155700"/>
          <p14:tracePt t="18461" x="3213100" y="1155700"/>
          <p14:tracePt t="18483" x="3219450" y="1149350"/>
          <p14:tracePt t="18531" x="3225800" y="1143000"/>
          <p14:tracePt t="18612" x="3225800" y="1136650"/>
          <p14:tracePt t="18627" x="3225800" y="1130300"/>
          <p14:tracePt t="18636" x="3225800" y="1123950"/>
          <p14:tracePt t="18645" x="3225800" y="1117600"/>
          <p14:tracePt t="18661" x="3225800" y="1098550"/>
          <p14:tracePt t="18677" x="3206750" y="1073150"/>
          <p14:tracePt t="18694" x="3175000" y="1054100"/>
          <p14:tracePt t="18711" x="3136900" y="1028700"/>
          <p14:tracePt t="18727" x="3086100" y="1009650"/>
          <p14:tracePt t="18731" x="3054350" y="996950"/>
          <p14:tracePt t="18745" x="3028950" y="990600"/>
          <p14:tracePt t="18762" x="2965450" y="977900"/>
          <p14:tracePt t="18778" x="2908300" y="965200"/>
          <p14:tracePt t="18794" x="2863850" y="958850"/>
          <p14:tracePt t="18811" x="2806700" y="952500"/>
          <p14:tracePt t="18827" x="2749550" y="952500"/>
          <p14:tracePt t="18844" x="2692400" y="946150"/>
          <p14:tracePt t="18861" x="2641600" y="946150"/>
          <p14:tracePt t="18878" x="2590800" y="946150"/>
          <p14:tracePt t="18894" x="2527300" y="946150"/>
          <p14:tracePt t="18911" x="2451100" y="946150"/>
          <p14:tracePt t="18928" x="2381250" y="946150"/>
          <p14:tracePt t="18930" x="2349500" y="946150"/>
          <p14:tracePt t="18945" x="2311400" y="946150"/>
          <p14:tracePt t="18962" x="2203450" y="946150"/>
          <p14:tracePt t="18978" x="2139950" y="946150"/>
          <p14:tracePt t="18994" x="2101850" y="946150"/>
          <p14:tracePt t="19013" x="2063750" y="946150"/>
          <p14:tracePt t="19028" x="2032000" y="946150"/>
          <p14:tracePt t="19045" x="1993900" y="946150"/>
          <p14:tracePt t="19061" x="1949450" y="946150"/>
          <p14:tracePt t="19077" x="1911350" y="946150"/>
          <p14:tracePt t="19094" x="1854200" y="946150"/>
          <p14:tracePt t="19110" x="1803400" y="946150"/>
          <p14:tracePt t="19127" x="1733550" y="946150"/>
          <p14:tracePt t="19144" x="1644650" y="946150"/>
          <p14:tracePt t="19161" x="1562100" y="946150"/>
          <p14:tracePt t="19164" x="1517650" y="952500"/>
          <p14:tracePt t="19178" x="1441450" y="958850"/>
          <p14:tracePt t="19194" x="1371600" y="965200"/>
          <p14:tracePt t="19211" x="1320800" y="971550"/>
          <p14:tracePt t="19228" x="1289050" y="977900"/>
          <p14:tracePt t="19245" x="1270000" y="984250"/>
          <p14:tracePt t="19261" x="1250950" y="984250"/>
          <p14:tracePt t="19278" x="1231900" y="990600"/>
          <p14:tracePt t="19294" x="1219200" y="996950"/>
          <p14:tracePt t="19312" x="1193800" y="1003300"/>
          <p14:tracePt t="19314" x="1187450" y="1009650"/>
          <p14:tracePt t="19330" x="1168400" y="1016000"/>
          <p14:tracePt t="19347" x="1155700" y="1022350"/>
          <p14:tracePt t="19354" x="1149350" y="1028700"/>
          <p14:tracePt t="19367" x="1149350" y="1035050"/>
          <p14:tracePt t="19380" x="1143000" y="1041400"/>
          <p14:tracePt t="19403" x="1143000" y="1047750"/>
          <p14:tracePt t="19415" x="1136650" y="1047750"/>
          <p14:tracePt t="19428" x="1136650" y="1060450"/>
          <p14:tracePt t="19444" x="1136650" y="1066800"/>
          <p14:tracePt t="19468" x="1136650" y="1073150"/>
          <p14:tracePt t="19483" x="1136650" y="1079500"/>
          <p14:tracePt t="19493" x="1136650" y="1085850"/>
          <p14:tracePt t="19510" x="1136650" y="1092200"/>
          <p14:tracePt t="19527" x="1149350" y="1104900"/>
          <p14:tracePt t="19543" x="1168400" y="1123950"/>
          <p14:tracePt t="19560" x="1206500" y="1143000"/>
          <p14:tracePt t="19578" x="1270000" y="1155700"/>
          <p14:tracePt t="19595" x="1320800" y="1174750"/>
          <p14:tracePt t="19611" x="1371600" y="1174750"/>
          <p14:tracePt t="19629" x="1454150" y="1181100"/>
          <p14:tracePt t="19644" x="1524000" y="1181100"/>
          <p14:tracePt t="19662" x="1587500" y="1181100"/>
          <p14:tracePt t="19678" x="1676400" y="1181100"/>
          <p14:tracePt t="19694" x="1758950" y="1181100"/>
          <p14:tracePt t="19711" x="1854200" y="1181100"/>
          <p14:tracePt t="19729" x="1962150" y="1168400"/>
          <p14:tracePt t="19730" x="2012950" y="1162050"/>
          <p14:tracePt t="19745" x="2063750" y="1155700"/>
          <p14:tracePt t="19762" x="2184400" y="1143000"/>
          <p14:tracePt t="19778" x="2247900" y="1143000"/>
          <p14:tracePt t="19794" x="2279650" y="1136650"/>
          <p14:tracePt t="19812" x="2305050" y="1136650"/>
          <p14:tracePt t="19828" x="2330450" y="1136650"/>
          <p14:tracePt t="19844" x="2349500" y="1136650"/>
          <p14:tracePt t="19861" x="2374900" y="1136650"/>
          <p14:tracePt t="19878" x="2393950" y="1136650"/>
          <p14:tracePt t="19894" x="2419350" y="1136650"/>
          <p14:tracePt t="19911" x="2451100" y="1136650"/>
          <p14:tracePt t="19928" x="2489200" y="1136650"/>
          <p14:tracePt t="19931" x="2508250" y="1136650"/>
          <p14:tracePt t="19944" x="2527300" y="1136650"/>
          <p14:tracePt t="19961" x="2571750" y="1136650"/>
          <p14:tracePt t="19963" x="2590800" y="1136650"/>
          <p14:tracePt t="19978" x="2628900" y="1136650"/>
          <p14:tracePt t="19994" x="2667000" y="1136650"/>
          <p14:tracePt t="20011" x="2711450" y="1143000"/>
          <p14:tracePt t="20028" x="2781300" y="1143000"/>
          <p14:tracePt t="20044" x="2832100" y="1143000"/>
          <p14:tracePt t="20061" x="2863850" y="1143000"/>
          <p14:tracePt t="20077" x="2889250" y="1143000"/>
          <p14:tracePt t="20094" x="2901950" y="1143000"/>
          <p14:tracePt t="20111" x="2914650" y="1143000"/>
          <p14:tracePt t="20128" x="2921000" y="1143000"/>
          <p14:tracePt t="20130" x="2927350" y="1143000"/>
          <p14:tracePt t="20161" x="2933700" y="1143000"/>
          <p14:tracePt t="20309" x="2908300" y="1149350"/>
          <p14:tracePt t="20324" x="2825750" y="1149350"/>
          <p14:tracePt t="20339" x="2698750" y="1155700"/>
          <p14:tracePt t="20355" x="2565400" y="1155700"/>
          <p14:tracePt t="20376" x="2419350" y="1162050"/>
          <p14:tracePt t="20381" x="2349500" y="1162050"/>
          <p14:tracePt t="20407" x="2190750" y="1162050"/>
          <p14:tracePt t="20410" x="2139950" y="1168400"/>
          <p14:tracePt t="20427" x="2070100" y="1174750"/>
          <p14:tracePt t="20444" x="2025650" y="1174750"/>
          <p14:tracePt t="20461" x="1981200" y="1181100"/>
          <p14:tracePt t="20478" x="1949450" y="1181100"/>
          <p14:tracePt t="20494" x="1924050" y="1181100"/>
          <p14:tracePt t="20511" x="1898650" y="1187450"/>
          <p14:tracePt t="20515" x="1885950" y="1187450"/>
          <p14:tracePt t="20528" x="1873250" y="1187450"/>
          <p14:tracePt t="20544" x="1860550" y="1187450"/>
          <p14:tracePt t="20546" x="1847850" y="1187450"/>
          <p14:tracePt t="20997" x="1847850" y="1193800"/>
          <p14:tracePt t="21028" x="1854200" y="1193800"/>
          <p14:tracePt t="21037" x="1866900" y="1193800"/>
          <p14:tracePt t="21048" x="1885950" y="1193800"/>
          <p14:tracePt t="21061" x="1924050" y="1193800"/>
          <p14:tracePt t="21078" x="1955800" y="1193800"/>
          <p14:tracePt t="21111" x="1968500" y="1187450"/>
          <p14:tracePt t="21183" x="1981200" y="1187450"/>
          <p14:tracePt t="21228" x="1981200" y="1181100"/>
          <p14:tracePt t="21240" x="1987550" y="1181100"/>
          <p14:tracePt t="21249" x="1993900" y="1181100"/>
          <p14:tracePt t="21261" x="2025650" y="1162050"/>
          <p14:tracePt t="21278" x="2082800" y="1149350"/>
          <p14:tracePt t="21295" x="2171700" y="1123950"/>
          <p14:tracePt t="21311" x="2241550" y="1098550"/>
          <p14:tracePt t="21328" x="2311400" y="1085850"/>
          <p14:tracePt t="21330" x="2343150" y="1079500"/>
          <p14:tracePt t="21348" x="2393950" y="1066800"/>
          <p14:tracePt t="21355" x="2413000" y="1066800"/>
          <p14:tracePt t="21366" x="2432050" y="1060450"/>
          <p14:tracePt t="21378" x="2457450" y="1054100"/>
          <p14:tracePt t="21382" x="2495550" y="1047750"/>
          <p14:tracePt t="21401" x="2571750" y="1035050"/>
          <p14:tracePt t="21411" x="2654300" y="1022350"/>
          <p14:tracePt t="21428" x="2730500" y="1016000"/>
          <p14:tracePt t="21444" x="2787650" y="1016000"/>
          <p14:tracePt t="21461" x="2838450" y="1009650"/>
          <p14:tracePt t="21478" x="2901950" y="1009650"/>
          <p14:tracePt t="21494" x="2984500" y="1003300"/>
          <p14:tracePt t="21512" x="3067050" y="1003300"/>
          <p14:tracePt t="21515" x="3117850" y="1003300"/>
          <p14:tracePt t="21528" x="3162300" y="1003300"/>
          <p14:tracePt t="21547" x="3282950" y="1016000"/>
          <p14:tracePt t="21562" x="3321050" y="1028700"/>
          <p14:tracePt t="21579" x="3454400" y="1066800"/>
          <p14:tracePt t="21595" x="3517900" y="1092200"/>
          <p14:tracePt t="21611" x="3543300" y="1104900"/>
          <p14:tracePt t="21668" x="3549650" y="1111250"/>
          <p14:tracePt t="21683" x="3549650" y="1123950"/>
          <p14:tracePt t="21695" x="3536950" y="1136650"/>
          <p14:tracePt t="21711" x="3479800" y="1149350"/>
          <p14:tracePt t="21728" x="3384550" y="1162050"/>
          <p14:tracePt t="21744" x="3289300" y="1168400"/>
          <p14:tracePt t="21747" x="3244850" y="1168400"/>
          <p14:tracePt t="21761" x="3200400" y="1168400"/>
          <p14:tracePt t="21778" x="3098800" y="1143000"/>
          <p14:tracePt t="21780" x="3060700" y="1130300"/>
          <p14:tracePt t="21795" x="2997200" y="1104900"/>
          <p14:tracePt t="21811" x="2959100" y="1073150"/>
          <p14:tracePt t="21828" x="2940050" y="1047750"/>
          <p14:tracePt t="21844" x="2927350" y="1022350"/>
          <p14:tracePt t="21861" x="2914650" y="996950"/>
          <p14:tracePt t="21878" x="2914650" y="971550"/>
          <p14:tracePt t="21895" x="2914650" y="933450"/>
          <p14:tracePt t="21911" x="2927350" y="908050"/>
          <p14:tracePt t="21915" x="2940050" y="895350"/>
          <p14:tracePt t="21928" x="2952750" y="882650"/>
          <p14:tracePt t="21945" x="2978150" y="869950"/>
          <p14:tracePt t="21947" x="2997200" y="863600"/>
          <p14:tracePt t="21961" x="3016250" y="863600"/>
          <p14:tracePt t="21979" x="3067050" y="863600"/>
          <p14:tracePt t="21995" x="3098800" y="876300"/>
          <p14:tracePt t="22012" x="3130550" y="895350"/>
          <p14:tracePt t="22028" x="3175000" y="933450"/>
          <p14:tracePt t="22045" x="3206750" y="971550"/>
          <p14:tracePt t="22061" x="3257550" y="1022350"/>
          <p14:tracePt t="22078" x="3295650" y="1073150"/>
          <p14:tracePt t="22094" x="3314700" y="1098550"/>
          <p14:tracePt t="22111" x="3327400" y="1111250"/>
          <p14:tracePt t="22129" x="3327400" y="1117600"/>
          <p14:tracePt t="22144" x="3327400" y="1123950"/>
          <p14:tracePt t="22161" x="3327400" y="1130300"/>
          <p14:tracePt t="22180" x="3308350" y="1143000"/>
          <p14:tracePt t="22196" x="3276600" y="1149350"/>
          <p14:tracePt t="22211" x="3244850" y="1149350"/>
          <p14:tracePt t="22229" x="3232150" y="1149350"/>
          <p14:tracePt t="22294" x="3225800" y="1149350"/>
          <p14:tracePt t="22316" x="3244850" y="1149350"/>
          <p14:tracePt t="22333" x="3308350" y="1149350"/>
          <p14:tracePt t="22348" x="3416300" y="1149350"/>
          <p14:tracePt t="22371" x="3587750" y="1149350"/>
          <p14:tracePt t="22389" x="3714750" y="1149350"/>
          <p14:tracePt t="22400" x="3778250" y="1149350"/>
          <p14:tracePt t="22411" x="3879850" y="1149350"/>
          <p14:tracePt t="22428" x="3975100" y="1149350"/>
          <p14:tracePt t="22444" x="4076700" y="1149350"/>
          <p14:tracePt t="22461" x="4165600" y="1143000"/>
          <p14:tracePt t="22477" x="4254500" y="1136650"/>
          <p14:tracePt t="22494" x="4381500" y="1130300"/>
          <p14:tracePt t="22511" x="4514850" y="1123950"/>
          <p14:tracePt t="22527" x="4648200" y="1117600"/>
          <p14:tracePt t="22544" x="4775200" y="1117600"/>
          <p14:tracePt t="22560" x="4870450" y="1117600"/>
          <p14:tracePt t="22562" x="4895850" y="1117600"/>
          <p14:tracePt t="22577" x="4914900" y="1117600"/>
          <p14:tracePt t="22594" x="4946650" y="1117600"/>
          <p14:tracePt t="22594" x="4959350" y="1117600"/>
          <p14:tracePt t="22610" x="4972050" y="1117600"/>
          <p14:tracePt t="22628" x="4984750" y="1117600"/>
          <p14:tracePt t="22644" x="5003800" y="1117600"/>
          <p14:tracePt t="22661" x="5054600" y="1117600"/>
          <p14:tracePt t="22678" x="5105400" y="1123950"/>
          <p14:tracePt t="22694" x="5187950" y="1136650"/>
          <p14:tracePt t="22711" x="5283200" y="1149350"/>
          <p14:tracePt t="22728" x="5384800" y="1162050"/>
          <p14:tracePt t="22744" x="5480050" y="1174750"/>
          <p14:tracePt t="22761" x="5562600" y="1187450"/>
          <p14:tracePt t="22764" x="5594350" y="1193800"/>
          <p14:tracePt t="22777" x="5626100" y="1200150"/>
          <p14:tracePt t="22795" x="5645150" y="1200150"/>
          <p14:tracePt t="23220" x="5651500" y="1200150"/>
          <p14:tracePt t="23804" x="5651500" y="1206500"/>
          <p14:tracePt t="24212" x="5651500" y="1212850"/>
          <p14:tracePt t="24285" x="5651500" y="1219200"/>
          <p14:tracePt t="24300" x="5651500" y="1225550"/>
          <p14:tracePt t="24317" x="5651500" y="1231900"/>
          <p14:tracePt t="24344" x="5657850" y="1238250"/>
          <p14:tracePt t="24378" x="5664200" y="1244600"/>
          <p14:tracePt t="24404" x="5670550" y="1244600"/>
          <p14:tracePt t="24413" x="5676900" y="1244600"/>
          <p14:tracePt t="24428" x="5683250" y="1250950"/>
          <p14:tracePt t="24445" x="5695950" y="1250950"/>
          <p14:tracePt t="24461" x="5721350" y="1250950"/>
          <p14:tracePt t="24478" x="5734050" y="1250950"/>
          <p14:tracePt t="24494" x="5740400" y="1250950"/>
          <p14:tracePt t="24511" x="5746750" y="1250950"/>
          <p14:tracePt t="24528" x="5759450" y="1250950"/>
          <p14:tracePt t="24545" x="5765800" y="1250950"/>
          <p14:tracePt t="24548" x="5772150" y="1250950"/>
          <p14:tracePt t="24565" x="5784850" y="1250950"/>
          <p14:tracePt t="24578" x="5791200" y="1250950"/>
          <p14:tracePt t="24596" x="5816600" y="1250950"/>
          <p14:tracePt t="24612" x="5835650" y="1244600"/>
          <p14:tracePt t="24630" x="5867400" y="1244600"/>
          <p14:tracePt t="24645" x="5899150" y="1244600"/>
          <p14:tracePt t="24661" x="5937250" y="1238250"/>
          <p14:tracePt t="24678" x="5975350" y="1238250"/>
          <p14:tracePt t="24695" x="6019800" y="1238250"/>
          <p14:tracePt t="24711" x="6089650" y="1238250"/>
          <p14:tracePt t="24730" x="6165850" y="1238250"/>
          <p14:tracePt t="24731" x="6197600" y="1238250"/>
          <p14:tracePt t="24744" x="6235700" y="1238250"/>
          <p14:tracePt t="24761" x="6330950" y="1231900"/>
          <p14:tracePt t="24778" x="6413500" y="1231900"/>
          <p14:tracePt t="24795" x="6559550" y="1225550"/>
          <p14:tracePt t="24811" x="6654800" y="1225550"/>
          <p14:tracePt t="24828" x="6750050" y="1225550"/>
          <p14:tracePt t="24844" x="6832600" y="1225550"/>
          <p14:tracePt t="24861" x="6908800" y="1225550"/>
          <p14:tracePt t="24878" x="6985000" y="1225550"/>
          <p14:tracePt t="24894" x="7054850" y="1225550"/>
          <p14:tracePt t="24911" x="7137400" y="1225550"/>
          <p14:tracePt t="24928" x="7200900" y="1225550"/>
          <p14:tracePt t="24931" x="7239000" y="1225550"/>
          <p14:tracePt t="24945" x="7289800" y="1225550"/>
          <p14:tracePt t="24962" x="7366000" y="1225550"/>
          <p14:tracePt t="24964" x="7397750" y="1225550"/>
          <p14:tracePt t="24979" x="7467600" y="1225550"/>
          <p14:tracePt t="24995" x="7518400" y="1225550"/>
          <p14:tracePt t="25012" x="7569200" y="1225550"/>
          <p14:tracePt t="25028" x="7600950" y="1225550"/>
          <p14:tracePt t="25045" x="7620000" y="1225550"/>
          <p14:tracePt t="25133" x="7626350" y="1225550"/>
          <p14:tracePt t="25172" x="7632700" y="1225550"/>
          <p14:tracePt t="25205" x="7639050" y="1225550"/>
          <p14:tracePt t="25396" x="7645400" y="1225550"/>
          <p14:tracePt t="25404" x="7645400" y="1231900"/>
          <p14:tracePt t="25420" x="7645400" y="1244600"/>
          <p14:tracePt t="25428" x="7645400" y="1250950"/>
          <p14:tracePt t="25444" x="7632700" y="1276350"/>
          <p14:tracePt t="25461" x="7607300" y="1308100"/>
          <p14:tracePt t="25478" x="7581900" y="1339850"/>
          <p14:tracePt t="25494" x="7537450" y="1377950"/>
          <p14:tracePt t="25511" x="7486650" y="1409700"/>
          <p14:tracePt t="25527" x="7410450" y="1460500"/>
          <p14:tracePt t="25544" x="7315200" y="1517650"/>
          <p14:tracePt t="25547" x="7270750" y="1543050"/>
          <p14:tracePt t="25561" x="7226300" y="1562100"/>
          <p14:tracePt t="25578" x="7112000" y="1606550"/>
          <p14:tracePt t="25579" x="7054850" y="1631950"/>
          <p14:tracePt t="25595" x="6959600" y="1682750"/>
          <p14:tracePt t="25612" x="6864350" y="1720850"/>
          <p14:tracePt t="25628" x="6775450" y="1758950"/>
          <p14:tracePt t="25644" x="6711950" y="1784350"/>
          <p14:tracePt t="25661" x="6654800" y="1803400"/>
          <p14:tracePt t="25678" x="6616700" y="1822450"/>
          <p14:tracePt t="25695" x="6597650" y="1828800"/>
          <p14:tracePt t="25711" x="6578600" y="1835150"/>
          <p14:tracePt t="25740" x="6572250" y="1841500"/>
          <p14:tracePt t="26629" x="6572250" y="1847850"/>
          <p14:tracePt t="26660" x="6565900" y="1847850"/>
          <p14:tracePt t="26678" x="6559550" y="1847850"/>
          <p14:tracePt t="26690" x="6540500" y="1847850"/>
          <p14:tracePt t="26700" x="6508750" y="1854200"/>
          <p14:tracePt t="26728" x="6413500" y="1873250"/>
          <p14:tracePt t="26761" x="6292850" y="1885950"/>
          <p14:tracePt t="26764" x="6267450" y="1885950"/>
          <p14:tracePt t="26778" x="6248400" y="1885950"/>
          <p14:tracePt t="26781" x="6229350" y="1885950"/>
          <p14:tracePt t="26794" x="6216650" y="1885950"/>
          <p14:tracePt t="26811" x="6197600" y="1885950"/>
          <p14:tracePt t="26844" x="6191250" y="1885950"/>
          <p14:tracePt t="26870" x="6184900" y="1885950"/>
          <p14:tracePt t="26884" x="6178550" y="1885950"/>
          <p14:tracePt t="26894" x="6165850" y="1885950"/>
          <p14:tracePt t="26911" x="6146800" y="1885950"/>
          <p14:tracePt t="26928" x="6127750" y="1879600"/>
          <p14:tracePt t="26945" x="6102350" y="1866900"/>
          <p14:tracePt t="26948" x="6083300" y="1860550"/>
          <p14:tracePt t="26961" x="6076950" y="1854200"/>
          <p14:tracePt t="26978" x="6051550" y="1841500"/>
          <p14:tracePt t="26981" x="6045200" y="1835150"/>
          <p14:tracePt t="26995" x="6038850" y="1828800"/>
          <p14:tracePt t="27012" x="6032500" y="1822450"/>
          <p14:tracePt t="27213" x="6032500" y="1816100"/>
          <p14:tracePt t="27285" x="6032500" y="1809750"/>
          <p14:tracePt t="27302" x="6026150" y="1803400"/>
          <p14:tracePt t="27317" x="6026150" y="1797050"/>
          <p14:tracePt t="27335" x="6026150" y="1790700"/>
          <p14:tracePt t="27361" x="6026150" y="1784350"/>
          <p14:tracePt t="27394" x="6026150" y="1765300"/>
          <p14:tracePt t="27411" x="6026150" y="1746250"/>
          <p14:tracePt t="27428" x="6026150" y="1733550"/>
          <p14:tracePt t="27445" x="6026150" y="1720850"/>
          <p14:tracePt t="27461" x="6026150" y="1708150"/>
          <p14:tracePt t="27477" x="6026150" y="1701800"/>
          <p14:tracePt t="27494" x="6026150" y="1695450"/>
          <p14:tracePt t="27511" x="6026150" y="1689100"/>
          <p14:tracePt t="27541" x="6026150" y="1682750"/>
          <p14:tracePt t="27564" x="6026150" y="1676400"/>
          <p14:tracePt t="27581" x="6026150" y="1670050"/>
          <p14:tracePt t="27596" x="6026150" y="1663700"/>
          <p14:tracePt t="27612" x="6026150" y="1657350"/>
          <p14:tracePt t="27628" x="6026150" y="1651000"/>
          <p14:tracePt t="27636" x="6026150" y="1644650"/>
          <p14:tracePt t="27661" x="6026150" y="1638300"/>
          <p14:tracePt t="27677" x="6026150" y="1631950"/>
          <p14:tracePt t="27700" x="6026150" y="1625600"/>
          <p14:tracePt t="27708" x="6026150" y="1619250"/>
          <p14:tracePt t="28557" x="6026150" y="1612900"/>
          <p14:tracePt t="28781" x="6032500" y="1612900"/>
          <p14:tracePt t="29207" x="6038850" y="1606550"/>
          <p14:tracePt t="29661" x="6045200" y="1606550"/>
          <p14:tracePt t="30421" x="6051550" y="1600200"/>
          <p14:tracePt t="31342" x="6051550" y="1593850"/>
          <p14:tracePt t="31389" x="6057900" y="1593850"/>
          <p14:tracePt t="35278" x="6051550" y="1593850"/>
          <p14:tracePt t="35288" x="6045200" y="1587500"/>
          <p14:tracePt t="35302" x="6038850" y="1581150"/>
          <p14:tracePt t="35318" x="6032500" y="1574800"/>
          <p14:tracePt t="35335" x="6032500" y="1568450"/>
          <p14:tracePt t="35347" x="6026150" y="1568450"/>
          <p14:tracePt t="35378" x="6019800" y="1562100"/>
          <p14:tracePt t="35413" x="6013450" y="1555750"/>
          <p14:tracePt t="35437" x="6007100" y="1555750"/>
          <p14:tracePt t="35454" x="6007100" y="1549400"/>
          <p14:tracePt t="35462" x="6000750" y="1549400"/>
          <p14:tracePt t="35478" x="5994400" y="1543050"/>
          <p14:tracePt t="35495" x="5988050" y="1536700"/>
          <p14:tracePt t="35511" x="5981700" y="1530350"/>
          <p14:tracePt t="35528" x="5969000" y="1530350"/>
          <p14:tracePt t="35545" x="5962650" y="1517650"/>
          <p14:tracePt t="35561" x="5943600" y="1504950"/>
          <p14:tracePt t="35578" x="5918200" y="1492250"/>
          <p14:tracePt t="35581" x="5905500" y="1492250"/>
          <p14:tracePt t="35595" x="5892800" y="1485900"/>
          <p14:tracePt t="35611" x="5861050" y="1466850"/>
          <p14:tracePt t="35613" x="5842000" y="1466850"/>
          <p14:tracePt t="35629" x="5803900" y="1466850"/>
          <p14:tracePt t="35645" x="5759450" y="1466850"/>
          <p14:tracePt t="35662" x="5708650" y="1473200"/>
          <p14:tracePt t="35678" x="5664200" y="1479550"/>
          <p14:tracePt t="35695" x="5607050" y="1492250"/>
          <p14:tracePt t="35712" x="5568950" y="1492250"/>
          <p14:tracePt t="35728" x="5530850" y="1504950"/>
          <p14:tracePt t="35745" x="5499100" y="1504950"/>
          <p14:tracePt t="35762" x="5473700" y="1504950"/>
          <p14:tracePt t="35768" x="5454650" y="1511300"/>
          <p14:tracePt t="35778" x="5441950" y="1511300"/>
          <p14:tracePt t="35795" x="5422900" y="1511300"/>
          <p14:tracePt t="35813" x="5384800" y="1504950"/>
          <p14:tracePt t="35829" x="5359400" y="1485900"/>
          <p14:tracePt t="35845" x="5340350" y="1479550"/>
          <p14:tracePt t="35862" x="5308600" y="1466850"/>
          <p14:tracePt t="35879" x="5289550" y="1454150"/>
          <p14:tracePt t="35895" x="5270500" y="1441450"/>
          <p14:tracePt t="35911" x="5251450" y="1435100"/>
          <p14:tracePt t="35928" x="5232400" y="1422400"/>
          <p14:tracePt t="35945" x="5194300" y="1403350"/>
          <p14:tracePt t="35962" x="5168900" y="1390650"/>
          <p14:tracePt t="35978" x="5143500" y="1384300"/>
          <p14:tracePt t="35995" x="5105400" y="1371600"/>
          <p14:tracePt t="36012" x="5080000" y="1365250"/>
          <p14:tracePt t="36015" x="5060950" y="1358900"/>
          <p14:tracePt t="36029" x="5035550" y="1352550"/>
          <p14:tracePt t="36045" x="5003800" y="1352550"/>
          <p14:tracePt t="36063" x="4984750" y="1352550"/>
          <p14:tracePt t="36079" x="4959350" y="1346200"/>
          <p14:tracePt t="36095" x="4946650" y="1346200"/>
          <p14:tracePt t="36112" x="4940300" y="1346200"/>
          <p14:tracePt t="36128" x="4933950" y="1346200"/>
          <p14:tracePt t="36145" x="4921250" y="1346200"/>
          <p14:tracePt t="36162" x="4914900" y="1346200"/>
          <p14:tracePt t="36178" x="4908550" y="1346200"/>
          <p14:tracePt t="36195" x="4902200" y="1346200"/>
          <p14:tracePt t="36212" x="4889500" y="1346200"/>
          <p14:tracePt t="36229" x="4876800" y="1352550"/>
          <p14:tracePt t="36245" x="4857750" y="1358900"/>
          <p14:tracePt t="36262" x="4845050" y="1365250"/>
          <p14:tracePt t="36283" x="4832350" y="1371600"/>
          <p14:tracePt t="36300" x="4819650" y="1377950"/>
          <p14:tracePt t="36302" x="4813300" y="1377950"/>
          <p14:tracePt t="36319" x="4806950" y="1377950"/>
          <p14:tracePt t="36338" x="4794250" y="1384300"/>
          <p14:tracePt t="36366" x="4775200" y="1390650"/>
          <p14:tracePt t="36399" x="4756150" y="1397000"/>
          <p14:tracePt t="36420" x="4749800" y="1403350"/>
          <p14:tracePt t="36435" x="4749800" y="1409700"/>
          <p14:tracePt t="36454" x="4743450" y="1409700"/>
          <p14:tracePt t="36662" x="4749800" y="1409700"/>
          <p14:tracePt t="36679" x="4756150" y="1409700"/>
          <p14:tracePt t="36693" x="4762500" y="1409700"/>
          <p14:tracePt t="36712" x="4768850" y="1409700"/>
          <p14:tracePt t="36735" x="4775200" y="1403350"/>
          <p14:tracePt t="36762" x="4781550" y="1403350"/>
          <p14:tracePt t="36795" x="4806950" y="1390650"/>
          <p14:tracePt t="36797" x="4819650" y="1384300"/>
          <p14:tracePt t="36817" x="4832350" y="1377950"/>
          <p14:tracePt t="36833" x="4857750" y="1371600"/>
          <p14:tracePt t="36847" x="4876800" y="1365250"/>
          <p14:tracePt t="36865" x="4895850" y="1352550"/>
          <p14:tracePt t="36879" x="4921250" y="1346200"/>
          <p14:tracePt t="36896" x="4933950" y="1333500"/>
          <p14:tracePt t="36911" x="4953000" y="1327150"/>
          <p14:tracePt t="36929" x="4965700" y="1320800"/>
          <p14:tracePt t="36945" x="4972050" y="1320800"/>
          <p14:tracePt t="36962" x="4984750" y="1314450"/>
          <p14:tracePt t="36979" x="4991100" y="1314450"/>
          <p14:tracePt t="36995" x="5003800" y="1301750"/>
          <p14:tracePt t="37013" x="5022850" y="1295400"/>
          <p14:tracePt t="37029" x="5041900" y="1289050"/>
          <p14:tracePt t="37045" x="5048250" y="1282700"/>
          <p14:tracePt t="37062" x="5054600" y="1276350"/>
          <p14:tracePt t="37079" x="5060950" y="1276350"/>
          <p14:tracePt t="37095" x="5067300" y="1263650"/>
          <p14:tracePt t="37128" x="5073650" y="1263650"/>
          <p14:tracePt t="37145" x="5073650" y="1257300"/>
          <p14:tracePt t="37162" x="5086350" y="1250950"/>
          <p14:tracePt t="37178" x="5092700" y="1244600"/>
          <p14:tracePt t="37197" x="5099050" y="1238250"/>
          <p14:tracePt t="37213" x="5105400" y="1231900"/>
          <p14:tracePt t="37229" x="5111750" y="1225550"/>
          <p14:tracePt t="37246" x="5118100" y="1225550"/>
          <p14:tracePt t="37265" x="5118100" y="1219200"/>
          <p14:tracePt t="37294" x="5124450" y="1212850"/>
          <p14:tracePt t="37328" x="5130800" y="1206500"/>
          <p14:tracePt t="37352" x="5137150" y="1206500"/>
          <p14:tracePt t="37375" x="5137150" y="1200150"/>
          <p14:tracePt t="37398" x="5137150" y="1193800"/>
          <p14:tracePt t="37422" x="5130800" y="1187450"/>
          <p14:tracePt t="37438" x="5130800" y="1181100"/>
          <p14:tracePt t="37447" x="5124450" y="1181100"/>
          <p14:tracePt t="37462" x="5118100" y="1181100"/>
          <p14:tracePt t="37478" x="5111750" y="1174750"/>
          <p14:tracePt t="37495" x="5105400" y="1174750"/>
          <p14:tracePt t="37512" x="5092700" y="1168400"/>
          <p14:tracePt t="37528" x="5080000" y="1168400"/>
          <p14:tracePt t="37545" x="5067300" y="1162050"/>
          <p14:tracePt t="37561" x="5041900" y="1155700"/>
          <p14:tracePt t="37578" x="5022850" y="1149350"/>
          <p14:tracePt t="37595" x="4997450" y="1149350"/>
          <p14:tracePt t="37597" x="4991100" y="1149350"/>
          <p14:tracePt t="37612" x="4972050" y="1149350"/>
          <p14:tracePt t="37629" x="4959350" y="1149350"/>
          <p14:tracePt t="37645" x="4933950" y="1149350"/>
          <p14:tracePt t="37662" x="4921250" y="1149350"/>
          <p14:tracePt t="37678" x="4895850" y="1149350"/>
          <p14:tracePt t="37695" x="4870450" y="1143000"/>
          <p14:tracePt t="37712" x="4838700" y="1143000"/>
          <p14:tracePt t="37729" x="4813300" y="1143000"/>
          <p14:tracePt t="37745" x="4781550" y="1143000"/>
          <p14:tracePt t="37762" x="4756150" y="1143000"/>
          <p14:tracePt t="37779" x="4730750" y="1143000"/>
          <p14:tracePt t="37795" x="4705350" y="1149350"/>
          <p14:tracePt t="37798" x="4699000" y="1149350"/>
          <p14:tracePt t="37812" x="4692650" y="1155700"/>
          <p14:tracePt t="37828" x="4679950" y="1155700"/>
          <p14:tracePt t="37845" x="4660900" y="1162050"/>
          <p14:tracePt t="37862" x="4648200" y="1168400"/>
          <p14:tracePt t="37878" x="4641850" y="1174750"/>
          <p14:tracePt t="37895" x="4629150" y="1174750"/>
          <p14:tracePt t="37912" x="4622800" y="1181100"/>
          <p14:tracePt t="37928" x="4616450" y="1187450"/>
          <p14:tracePt t="37945" x="4610100" y="1193800"/>
          <p14:tracePt t="37962" x="4603750" y="1200150"/>
          <p14:tracePt t="37978" x="4603750" y="1212850"/>
          <p14:tracePt t="37995" x="4603750" y="1225550"/>
          <p14:tracePt t="38012" x="4603750" y="1244600"/>
          <p14:tracePt t="38029" x="4603750" y="1263650"/>
          <p14:tracePt t="38046" x="4603750" y="1276350"/>
          <p14:tracePt t="38062" x="4603750" y="1301750"/>
          <p14:tracePt t="38078" x="4616450" y="1320800"/>
          <p14:tracePt t="38095" x="4622800" y="1346200"/>
          <p14:tracePt t="38112" x="4629150" y="1365250"/>
          <p14:tracePt t="38129" x="4635500" y="1384300"/>
          <p14:tracePt t="38145" x="4641850" y="1397000"/>
          <p14:tracePt t="38161" x="4648200" y="1409700"/>
          <p14:tracePt t="38195" x="4654550" y="1416050"/>
          <p14:tracePt t="38214" x="4654550" y="1422400"/>
          <p14:tracePt t="38230" x="4660900" y="1428750"/>
          <p14:tracePt t="38246" x="4660900" y="1435100"/>
          <p14:tracePt t="38262" x="4679950" y="1454150"/>
          <p14:tracePt t="38279" x="4705350" y="1466850"/>
          <p14:tracePt t="38295" x="4737100" y="1492250"/>
          <p14:tracePt t="38312" x="4781550" y="1511300"/>
          <p14:tracePt t="38329" x="4819650" y="1517650"/>
          <p14:tracePt t="38346" x="4851400" y="1524000"/>
          <p14:tracePt t="38351" x="4864100" y="1524000"/>
          <p14:tracePt t="38370" x="4902200" y="1524000"/>
          <p14:tracePt t="38373" x="4914900" y="1524000"/>
          <p14:tracePt t="38385" x="4933950" y="1524000"/>
          <p14:tracePt t="38400" x="4978400" y="1517650"/>
          <p14:tracePt t="38411" x="4991100" y="1511300"/>
          <p14:tracePt t="38428" x="5016500" y="1498600"/>
          <p14:tracePt t="38445" x="5048250" y="1473200"/>
          <p14:tracePt t="38463" x="5060950" y="1460500"/>
          <p14:tracePt t="38478" x="5067300" y="1454150"/>
          <p14:tracePt t="38495" x="5073650" y="1447800"/>
          <p14:tracePt t="38511" x="5073650" y="1441450"/>
          <p14:tracePt t="38529" x="5073650" y="1435100"/>
          <p14:tracePt t="38545" x="5080000" y="1428750"/>
          <p14:tracePt t="38562" x="5080000" y="1416050"/>
          <p14:tracePt t="38578" x="5080000" y="1409700"/>
          <p14:tracePt t="38595" x="5080000" y="1403350"/>
          <p14:tracePt t="38612" x="5080000" y="1397000"/>
          <p14:tracePt t="38628" x="5080000" y="1384300"/>
          <p14:tracePt t="38631" x="5080000" y="1371600"/>
          <p14:tracePt t="38645" x="5080000" y="1352550"/>
          <p14:tracePt t="38662" x="5067300" y="1327150"/>
          <p14:tracePt t="38678" x="5060950" y="1308100"/>
          <p14:tracePt t="38695" x="5048250" y="1289050"/>
          <p14:tracePt t="38712" x="5035550" y="1270000"/>
          <p14:tracePt t="38728" x="5029200" y="1263650"/>
          <p14:tracePt t="38745" x="5022850" y="1257300"/>
          <p14:tracePt t="38762" x="5022850" y="1250950"/>
          <p14:tracePt t="38778" x="5016500" y="1250950"/>
          <p14:tracePt t="38806" x="5010150" y="1244600"/>
          <p14:tracePt t="38823" x="5003800" y="1244600"/>
          <p14:tracePt t="38839" x="4997450" y="1238250"/>
          <p14:tracePt t="38856" x="4991100" y="1238250"/>
          <p14:tracePt t="38866" x="4984750" y="1231900"/>
          <p14:tracePt t="38879" x="4978400" y="1231900"/>
          <p14:tracePt t="38895" x="4965700" y="1231900"/>
          <p14:tracePt t="38912" x="4946650" y="1231900"/>
          <p14:tracePt t="38928" x="4940300" y="1225550"/>
          <p14:tracePt t="39182" x="4933950" y="1225550"/>
          <p14:tracePt t="40111" x="4927600" y="1225550"/>
          <p14:tracePt t="40127" x="4921250" y="1225550"/>
          <p14:tracePt t="40140" x="4902200" y="1231900"/>
          <p14:tracePt t="40153" x="4864100" y="1238250"/>
          <p14:tracePt t="40164" x="4851400" y="1244600"/>
          <p14:tracePt t="40195" x="4800600" y="1263650"/>
          <p14:tracePt t="40198" x="4794250" y="1270000"/>
          <p14:tracePt t="40229" x="4749800" y="1295400"/>
          <p14:tracePt t="40246" x="4711700" y="1314450"/>
          <p14:tracePt t="40263" x="4660900" y="1333500"/>
          <p14:tracePt t="40278" x="4610100" y="1358900"/>
          <p14:tracePt t="40295" x="4552950" y="1390650"/>
          <p14:tracePt t="40312" x="4495800" y="1409700"/>
          <p14:tracePt t="40329" x="4406900" y="1454150"/>
          <p14:tracePt t="40348" x="4298950" y="1498600"/>
          <p14:tracePt t="40352" x="4235450" y="1517650"/>
          <p14:tracePt t="40373" x="4114800" y="1555750"/>
          <p14:tracePt t="40390" x="3898900" y="1644650"/>
          <p14:tracePt t="40408" x="3759200" y="1676400"/>
          <p14:tracePt t="40419" x="3683000" y="1689100"/>
          <p14:tracePt t="40421" x="3613150" y="1701800"/>
          <p14:tracePt t="40435" x="3524250" y="1727200"/>
          <p14:tracePt t="40447" x="3378200" y="1752600"/>
          <p14:tracePt t="40462" x="3232150" y="1784350"/>
          <p14:tracePt t="40478" x="3086100" y="1809750"/>
          <p14:tracePt t="40495" x="2959100" y="1828800"/>
          <p14:tracePt t="40511" x="2863850" y="1841500"/>
          <p14:tracePt t="40528" x="2774950" y="1847850"/>
          <p14:tracePt t="40544" x="2698750" y="1854200"/>
          <p14:tracePt t="40561" x="2622550" y="1854200"/>
          <p14:tracePt t="40578" x="2546350" y="1860550"/>
          <p14:tracePt t="40594" x="2482850" y="1866900"/>
          <p14:tracePt t="40611" x="2438400" y="1866900"/>
          <p14:tracePt t="40628" x="2406650" y="1866900"/>
          <p14:tracePt t="40646" x="2381250" y="1866900"/>
          <p14:tracePt t="40662" x="2362200" y="1866900"/>
          <p14:tracePt t="40678" x="2349500" y="1873250"/>
          <p14:tracePt t="40695" x="2311400" y="1873250"/>
          <p14:tracePt t="40712" x="2273300" y="1873250"/>
          <p14:tracePt t="40728" x="2222500" y="1879600"/>
          <p14:tracePt t="40745" x="2178050" y="1879600"/>
          <p14:tracePt t="40762" x="2152650" y="1879600"/>
          <p14:tracePt t="40778" x="2146300" y="1879600"/>
          <p14:tracePt t="40902" x="2139950" y="1879600"/>
          <p14:tracePt t="40911" x="2133600" y="1879600"/>
          <p14:tracePt t="40919" x="2120900" y="1879600"/>
          <p14:tracePt t="40928" x="2108200" y="1879600"/>
          <p14:tracePt t="40945" x="2070100" y="1879600"/>
          <p14:tracePt t="40962" x="2032000" y="1879600"/>
          <p14:tracePt t="40978" x="1993900" y="1879600"/>
          <p14:tracePt t="40998" x="1943100" y="1879600"/>
          <p14:tracePt t="41012" x="1924050" y="1879600"/>
          <p14:tracePt t="41030" x="1860550" y="1879600"/>
          <p14:tracePt t="41046" x="1822450" y="1879600"/>
          <p14:tracePt t="41063" x="1797050" y="1879600"/>
          <p14:tracePt t="41078" x="1771650" y="1879600"/>
          <p14:tracePt t="41096" x="1752600" y="1879600"/>
          <p14:tracePt t="41111" x="1739900" y="1879600"/>
          <p14:tracePt t="41129" x="1714500" y="1879600"/>
          <p14:tracePt t="41145" x="1689100" y="1879600"/>
          <p14:tracePt t="41162" x="1651000" y="1879600"/>
          <p14:tracePt t="41179" x="1625600" y="1879600"/>
          <p14:tracePt t="41195" x="1612900" y="1879600"/>
          <p14:tracePt t="41213" x="1606550" y="1879600"/>
          <p14:tracePt t="41503" x="1600200" y="1879600"/>
          <p14:tracePt t="41515" x="1593850" y="1879600"/>
          <p14:tracePt t="41529" x="1593850" y="1873250"/>
          <p14:tracePt t="41545" x="1593850" y="1866900"/>
          <p14:tracePt t="41599" x="1593850" y="1860550"/>
          <p14:tracePt t="41617" x="1612900" y="1854200"/>
          <p14:tracePt t="41630" x="1689100" y="1828800"/>
          <p14:tracePt t="41662" x="1936750" y="1784350"/>
          <p14:tracePt t="41680" x="2051050" y="1765300"/>
          <p14:tracePt t="41696" x="2133600" y="1752600"/>
          <p14:tracePt t="41713" x="2184400" y="1752600"/>
          <p14:tracePt t="41728" x="2235200" y="1739900"/>
          <p14:tracePt t="41745" x="2266950" y="1733550"/>
          <p14:tracePt t="41762" x="2305050" y="1727200"/>
          <p14:tracePt t="41766" x="2336800" y="1720850"/>
          <p14:tracePt t="41778" x="2355850" y="1714500"/>
          <p14:tracePt t="41795" x="2406650" y="1708150"/>
          <p14:tracePt t="41812" x="2444750" y="1701800"/>
          <p14:tracePt t="41814" x="2470150" y="1701800"/>
          <p14:tracePt t="41829" x="2489200" y="1701800"/>
          <p14:tracePt t="41846" x="2552700" y="1701800"/>
          <p14:tracePt t="41862" x="2603500" y="1701800"/>
          <p14:tracePt t="41879" x="2647950" y="1701800"/>
          <p14:tracePt t="41895" x="2686050" y="1701800"/>
          <p14:tracePt t="41912" x="2717800" y="1701800"/>
          <p14:tracePt t="41928" x="2736850" y="1701800"/>
          <p14:tracePt t="41945" x="2743200" y="1701800"/>
          <p14:tracePt t="41962" x="2749550" y="1701800"/>
          <p14:tracePt t="41979" x="2755900" y="1701800"/>
          <p14:tracePt t="41995" x="2768600" y="1701800"/>
          <p14:tracePt t="42012" x="2781300" y="1701800"/>
          <p14:tracePt t="42015" x="2787650" y="1701800"/>
          <p14:tracePt t="42029" x="2794000" y="1701800"/>
          <p14:tracePt t="42046" x="2819400" y="1701800"/>
          <p14:tracePt t="42062" x="2832100" y="1701800"/>
          <p14:tracePt t="42079" x="2851150" y="1701800"/>
          <p14:tracePt t="42095" x="2863850" y="1701800"/>
          <p14:tracePt t="42112" x="2876550" y="1701800"/>
          <p14:tracePt t="42129" x="2882900" y="1701800"/>
          <p14:tracePt t="42168" x="2889250" y="1701800"/>
          <p14:tracePt t="42184" x="2895600" y="1701800"/>
          <p14:tracePt t="42193" x="2901950" y="1701800"/>
          <p14:tracePt t="42204" x="2908300" y="1701800"/>
          <p14:tracePt t="42215" x="2940050" y="1701800"/>
          <p14:tracePt t="42229" x="2959100" y="1701800"/>
          <p14:tracePt t="42246" x="3016250" y="1701800"/>
          <p14:tracePt t="42263" x="3067050" y="1701800"/>
          <p14:tracePt t="42279" x="3117850" y="1701800"/>
          <p14:tracePt t="42296" x="3181350" y="1701800"/>
          <p14:tracePt t="42312" x="3232150" y="1708150"/>
          <p14:tracePt t="42329" x="3295650" y="1708150"/>
          <p14:tracePt t="42347" x="3340100" y="1708150"/>
          <p14:tracePt t="42362" x="3378200" y="1708150"/>
          <p14:tracePt t="42369" x="3403600" y="1708150"/>
          <p14:tracePt t="42390" x="3467100" y="1708150"/>
          <p14:tracePt t="42406" x="3517900" y="1708150"/>
          <p14:tracePt t="42425" x="3581400" y="1708150"/>
          <p14:tracePt t="42438" x="3632200" y="1708150"/>
          <p14:tracePt t="42447" x="3657600" y="1708150"/>
          <p14:tracePt t="42462" x="3702050" y="1708150"/>
          <p14:tracePt t="42479" x="3746500" y="1708150"/>
          <p14:tracePt t="42495" x="3797300" y="1708150"/>
          <p14:tracePt t="42512" x="3848100" y="1708150"/>
          <p14:tracePt t="42528" x="3905250" y="1708150"/>
          <p14:tracePt t="42545" x="3943350" y="1708150"/>
          <p14:tracePt t="42562" x="3968750" y="1708150"/>
          <p14:tracePt t="42579" x="3994150" y="1708150"/>
          <p14:tracePt t="42595" x="4006850" y="1714500"/>
          <p14:tracePt t="42598" x="4019550" y="1714500"/>
          <p14:tracePt t="42612" x="4025900" y="1714500"/>
          <p14:tracePt t="42629" x="4044950" y="1720850"/>
          <p14:tracePt t="42631" x="4064000" y="1727200"/>
          <p14:tracePt t="42645" x="4083050" y="1733550"/>
          <p14:tracePt t="42662" x="4140200" y="1752600"/>
          <p14:tracePt t="42678" x="4178300" y="1758950"/>
          <p14:tracePt t="42695" x="4210050" y="1771650"/>
          <p14:tracePt t="42712" x="4229100" y="1778000"/>
          <p14:tracePt t="42728" x="4248150" y="1778000"/>
          <p14:tracePt t="42745" x="4267200" y="1778000"/>
          <p14:tracePt t="42762" x="4292600" y="1778000"/>
          <p14:tracePt t="42779" x="4305300" y="1778000"/>
          <p14:tracePt t="42795" x="4311650" y="1778000"/>
          <p14:tracePt t="42968" x="4318000" y="1778000"/>
          <p14:tracePt t="42983" x="4324350" y="1784350"/>
          <p14:tracePt t="42991" x="4330700" y="1784350"/>
          <p14:tracePt t="43000" x="4337050" y="1784350"/>
          <p14:tracePt t="43012" x="4343400" y="1784350"/>
          <p14:tracePt t="43029" x="4362450" y="1784350"/>
          <p14:tracePt t="43046" x="4381500" y="1790700"/>
          <p14:tracePt t="43063" x="4394200" y="1790700"/>
          <p14:tracePt t="43079" x="4413250" y="1790700"/>
          <p14:tracePt t="43096" x="4419600" y="1790700"/>
          <p14:tracePt t="43112" x="4425950" y="1790700"/>
          <p14:tracePt t="44391" x="4419600" y="1790700"/>
          <p14:tracePt t="45136" x="4413250" y="1797050"/>
          <p14:tracePt t="45256" x="4406900" y="1797050"/>
          <p14:tracePt t="47448" x="4413250" y="1797050"/>
          <p14:tracePt t="47456" x="4425950" y="1790700"/>
          <p14:tracePt t="47469" x="4432300" y="1790700"/>
          <p14:tracePt t="47479" x="4445000" y="1784350"/>
          <p14:tracePt t="47495" x="4451350" y="1784350"/>
          <p14:tracePt t="47512" x="4464050" y="1778000"/>
          <p14:tracePt t="47545" x="4483100" y="1778000"/>
          <p14:tracePt t="47579" x="4508500" y="1765300"/>
          <p14:tracePt t="47595" x="4527550" y="1758950"/>
          <p14:tracePt t="47612" x="4546600" y="1752600"/>
          <p14:tracePt t="47629" x="4559300" y="1746250"/>
          <p14:tracePt t="47632" x="4572000" y="1746250"/>
          <p14:tracePt t="47647" x="4584700" y="1746250"/>
          <p14:tracePt t="47662" x="4591050" y="1746250"/>
          <p14:tracePt t="47688" x="4597400" y="1746250"/>
          <p14:tracePt t="47721" x="4603750" y="1746250"/>
          <p14:tracePt t="47767" x="4610100" y="1746250"/>
          <p14:tracePt t="47799" x="4616450" y="1746250"/>
          <p14:tracePt t="47831" x="4622800" y="1752600"/>
          <p14:tracePt t="47839" x="4629150" y="1752600"/>
          <p14:tracePt t="47846" x="4629150" y="1758950"/>
          <p14:tracePt t="47862" x="4635500" y="1765300"/>
          <p14:tracePt t="47879" x="4641850" y="1765300"/>
          <p14:tracePt t="47894" x="4648200" y="1771650"/>
          <p14:tracePt t="47911" x="4654550" y="1778000"/>
          <p14:tracePt t="47952" x="4660900" y="1784350"/>
          <p14:tracePt t="48001" x="4667250" y="1790700"/>
          <p14:tracePt t="48016" x="4673600" y="1790700"/>
          <p14:tracePt t="48032" x="4679950" y="1790700"/>
          <p14:tracePt t="48048" x="4679950" y="1797050"/>
          <p14:tracePt t="48064" x="4686300" y="1797050"/>
          <p14:tracePt t="48096" x="4692650" y="1803400"/>
          <p14:tracePt t="48136" x="4699000" y="1803400"/>
          <p14:tracePt t="48152" x="4705350" y="1803400"/>
          <p14:tracePt t="48184" x="4711700" y="1803400"/>
          <p14:tracePt t="48216" x="4718050" y="1803400"/>
          <p14:tracePt t="48306" x="4718050" y="1797050"/>
          <p14:tracePt t="48320" x="4718050" y="1790700"/>
          <p14:tracePt t="48329" x="4718050" y="1784350"/>
          <p14:tracePt t="48346" x="4718050" y="1752600"/>
          <p14:tracePt t="48362" x="4718050" y="1714500"/>
          <p14:tracePt t="48379" x="4718050" y="1676400"/>
          <p14:tracePt t="48385" x="4718050" y="1657350"/>
          <p14:tracePt t="48402" x="4718050" y="1619250"/>
          <p14:tracePt t="48420" x="4718050" y="1593850"/>
          <p14:tracePt t="48439" x="4718050" y="1562100"/>
          <p14:tracePt t="48456" x="4718050" y="1549400"/>
          <p14:tracePt t="48469" x="4711700" y="1536700"/>
          <p14:tracePt t="48481" x="4711700" y="1524000"/>
          <p14:tracePt t="48495" x="4699000" y="1511300"/>
          <p14:tracePt t="48512" x="4692650" y="1504950"/>
          <p14:tracePt t="48530" x="4686300" y="1498600"/>
          <p14:tracePt t="48545" x="4686300" y="1492250"/>
          <p14:tracePt t="48562" x="4679950" y="1485900"/>
          <p14:tracePt t="48584" x="4673600" y="1485900"/>
          <p14:tracePt t="48625" x="4673600" y="1479550"/>
          <p14:tracePt t="48639" x="4667250" y="1479550"/>
          <p14:tracePt t="48648" x="4660900" y="1479550"/>
          <p14:tracePt t="48663" x="4648200" y="1473200"/>
          <p14:tracePt t="48679" x="4635500" y="1473200"/>
          <p14:tracePt t="48696" x="4616450" y="1466850"/>
          <p14:tracePt t="48712" x="4603750" y="1466850"/>
          <p14:tracePt t="48728" x="4591050" y="1466850"/>
          <p14:tracePt t="48745" x="4584700" y="1466850"/>
          <p14:tracePt t="48768" x="4578350" y="1466850"/>
          <p14:tracePt t="48784" x="4565650" y="1473200"/>
          <p14:tracePt t="48799" x="4559300" y="1479550"/>
          <p14:tracePt t="48813" x="4552950" y="1479550"/>
          <p14:tracePt t="48829" x="4533900" y="1492250"/>
          <p14:tracePt t="48831" x="4527550" y="1492250"/>
          <p14:tracePt t="48845" x="4521200" y="1504950"/>
          <p14:tracePt t="48862" x="4495800" y="1517650"/>
          <p14:tracePt t="48865" x="4483100" y="1524000"/>
          <p14:tracePt t="48879" x="4464050" y="1536700"/>
          <p14:tracePt t="48896" x="4438650" y="1549400"/>
          <p14:tracePt t="48912" x="4425950" y="1562100"/>
          <p14:tracePt t="48928" x="4413250" y="1568450"/>
          <p14:tracePt t="48945" x="4406900" y="1574800"/>
          <p14:tracePt t="48962" x="4406900" y="1581150"/>
          <p14:tracePt t="49000" x="4406900" y="1587500"/>
          <p14:tracePt t="49016" x="4406900" y="1600200"/>
          <p14:tracePt t="49029" x="4413250" y="1612900"/>
          <p14:tracePt t="49046" x="4425950" y="1631950"/>
          <p14:tracePt t="49063" x="4457700" y="1676400"/>
          <p14:tracePt t="49079" x="4483100" y="1708150"/>
          <p14:tracePt t="49095" x="4502150" y="1733550"/>
          <p14:tracePt t="49112" x="4521200" y="1758950"/>
          <p14:tracePt t="49129" x="4540250" y="1778000"/>
          <p14:tracePt t="49145" x="4559300" y="1797050"/>
          <p14:tracePt t="49162" x="4572000" y="1816100"/>
          <p14:tracePt t="49180" x="4591050" y="1828800"/>
          <p14:tracePt t="49195" x="4610100" y="1841500"/>
          <p14:tracePt t="49213" x="4629150" y="1847850"/>
          <p14:tracePt t="49215" x="4629150" y="1854200"/>
          <p14:tracePt t="49229" x="4635500" y="1854200"/>
          <p14:tracePt t="49262" x="4641850" y="1860550"/>
          <p14:tracePt t="49278" x="4648200" y="1860550"/>
          <p14:tracePt t="49298" x="4654550" y="1860550"/>
          <p14:tracePt t="49328" x="4660900" y="1860550"/>
          <p14:tracePt t="49344" x="4667250" y="1860550"/>
          <p14:tracePt t="49357" x="4673600" y="1860550"/>
          <p14:tracePt t="49372" x="4679950" y="1860550"/>
          <p14:tracePt t="49383" x="4692650" y="1860550"/>
          <p14:tracePt t="49395" x="4705350" y="1860550"/>
          <p14:tracePt t="49411" x="4730750" y="1860550"/>
          <p14:tracePt t="49428" x="4749800" y="1860550"/>
          <p14:tracePt t="49445" x="4768850" y="1860550"/>
          <p14:tracePt t="49462" x="4781550" y="1860550"/>
          <p14:tracePt t="49478" x="4787900" y="1860550"/>
          <p14:tracePt t="51096" x="4794250" y="1854200"/>
          <p14:tracePt t="51110" x="4800600" y="1847850"/>
          <p14:tracePt t="51129" x="4819650" y="1841500"/>
          <p14:tracePt t="51152" x="4838700" y="1835150"/>
          <p14:tracePt t="51169" x="4845050" y="1828800"/>
          <p14:tracePt t="51187" x="4851400" y="1828800"/>
          <p14:tracePt t="51212" x="4864100" y="1822450"/>
          <p14:tracePt t="51246" x="4883150" y="1816100"/>
          <p14:tracePt t="51249" x="4895850" y="1816100"/>
          <p14:tracePt t="51266" x="4914900" y="1803400"/>
          <p14:tracePt t="51283" x="4946650" y="1790700"/>
          <p14:tracePt t="51298" x="4984750" y="1771650"/>
          <p14:tracePt t="51315" x="5035550" y="1752600"/>
          <p14:tracePt t="51333" x="5092700" y="1727200"/>
          <p14:tracePt t="51336" x="5130800" y="1714500"/>
          <p14:tracePt t="51352" x="5187950" y="1695450"/>
          <p14:tracePt t="51370" x="5245100" y="1670050"/>
          <p14:tracePt t="51384" x="5283200" y="1663700"/>
          <p14:tracePt t="51396" x="5295900" y="1657350"/>
          <p14:tracePt t="51411" x="5321300" y="1651000"/>
          <p14:tracePt t="51428" x="5327650" y="1651000"/>
          <p14:tracePt t="51445" x="5340350" y="1651000"/>
          <p14:tracePt t="51462" x="5346700" y="1651000"/>
          <p14:tracePt t="51480" x="5353050" y="1651000"/>
          <p14:tracePt t="51496" x="5365750" y="1657350"/>
          <p14:tracePt t="51512" x="5372100" y="1663700"/>
          <p14:tracePt t="51529" x="5378450" y="1670050"/>
          <p14:tracePt t="51546" x="5384800" y="1676400"/>
          <p14:tracePt t="51562" x="5391150" y="1682750"/>
          <p14:tracePt t="51578" x="5397500" y="1682750"/>
          <p14:tracePt t="51641" x="5397500" y="1689100"/>
          <p14:tracePt t="51656" x="5403850" y="1695450"/>
          <p14:tracePt t="51672" x="5403850" y="1701800"/>
          <p14:tracePt t="51686" x="5403850" y="1708150"/>
          <p14:tracePt t="51700" x="5403850" y="1720850"/>
          <p14:tracePt t="51714" x="5403850" y="1739900"/>
          <p14:tracePt t="51729" x="5403850" y="1758950"/>
          <p14:tracePt t="51746" x="5397500" y="1778000"/>
          <p14:tracePt t="51762" x="5397500" y="1790700"/>
          <p14:tracePt t="51779" x="5397500" y="1797050"/>
          <p14:tracePt t="52089" x="5397500" y="1803400"/>
          <p14:tracePt t="52145" x="5391150" y="1803400"/>
          <p14:tracePt t="52161" x="5384800" y="1803400"/>
          <p14:tracePt t="52180" x="5359400" y="1803400"/>
          <p14:tracePt t="52201" x="5302250" y="1803400"/>
          <p14:tracePt t="52228" x="5264150" y="1803400"/>
          <p14:tracePt t="52261" x="5238750" y="1803400"/>
          <p14:tracePt t="52279" x="5232400" y="1803400"/>
          <p14:tracePt t="52295" x="5226050" y="1803400"/>
          <p14:tracePt t="52311" x="5219700" y="1803400"/>
          <p14:tracePt t="52328" x="5194300" y="1803400"/>
          <p14:tracePt t="52345" x="5168900" y="1803400"/>
          <p14:tracePt t="52362" x="5137150" y="1803400"/>
          <p14:tracePt t="52378" x="5099050" y="1809750"/>
          <p14:tracePt t="52395" x="5060950" y="1816100"/>
          <p14:tracePt t="52411" x="5035550" y="1816100"/>
          <p14:tracePt t="52656" x="5029200" y="1816100"/>
          <p14:tracePt t="52705" x="5022850" y="1816100"/>
          <p14:tracePt t="52720" x="5016500" y="1816100"/>
          <p14:tracePt t="52738" x="5010150" y="1816100"/>
          <p14:tracePt t="52767" x="5010150" y="1809750"/>
          <p14:tracePt t="52778" x="5003800" y="1809750"/>
          <p14:tracePt t="52812" x="5010150" y="1803400"/>
          <p14:tracePt t="52828" x="5010150" y="1797050"/>
          <p14:tracePt t="52845" x="5010150" y="1784350"/>
          <p14:tracePt t="52862" x="5010150" y="1778000"/>
          <p14:tracePt t="52864" x="5010150" y="1771650"/>
          <p14:tracePt t="52878" x="5016500" y="1771650"/>
          <p14:tracePt t="52895" x="5016500" y="1758950"/>
          <p14:tracePt t="52912" x="5022850" y="1746250"/>
          <p14:tracePt t="52928" x="5029200" y="1733550"/>
          <p14:tracePt t="52945" x="5041900" y="1720850"/>
          <p14:tracePt t="52962" x="5048250" y="1708150"/>
          <p14:tracePt t="52978" x="5060950" y="1689100"/>
          <p14:tracePt t="52995" x="5073650" y="1670050"/>
          <p14:tracePt t="53011" x="5080000" y="1663700"/>
          <p14:tracePt t="53028" x="5080000" y="1651000"/>
          <p14:tracePt t="53045" x="5086350" y="1644650"/>
          <p14:tracePt t="53061" x="5092700" y="1638300"/>
          <p14:tracePt t="53078" x="5092700" y="1625600"/>
          <p14:tracePt t="53094" x="5092700" y="1612900"/>
          <p14:tracePt t="53111" x="5099050" y="1587500"/>
          <p14:tracePt t="53129" x="5099050" y="1581150"/>
          <p14:tracePt t="53145" x="5099050" y="1574800"/>
          <p14:tracePt t="53162" x="5099050" y="1568450"/>
          <p14:tracePt t="53313" x="5099050" y="1562100"/>
          <p14:tracePt t="53326" x="5099050" y="1555750"/>
          <p14:tracePt t="53342" x="5092700" y="1555750"/>
          <p14:tracePt t="53360" x="5067300" y="1555750"/>
          <p14:tracePt t="53374" x="5054600" y="1555750"/>
          <p14:tracePt t="53376" x="5041900" y="1555750"/>
          <p14:tracePt t="53390" x="5035550" y="1555750"/>
          <p14:tracePt t="53400" x="5022850" y="1555750"/>
          <p14:tracePt t="53411" x="5010150" y="1555750"/>
          <p14:tracePt t="53428" x="4997450" y="1555750"/>
          <p14:tracePt t="53445" x="4991100" y="1562100"/>
          <p14:tracePt t="53461" x="4984750" y="1562100"/>
          <p14:tracePt t="53478" x="4978400" y="1568450"/>
          <p14:tracePt t="53496" x="4965700" y="1587500"/>
          <p14:tracePt t="53513" x="4959350" y="1600200"/>
          <p14:tracePt t="53536" x="4940300" y="1625600"/>
          <p14:tracePt t="53553" x="4940300" y="1644650"/>
          <p14:tracePt t="53562" x="4933950" y="1657350"/>
          <p14:tracePt t="53578" x="4927600" y="1676400"/>
          <p14:tracePt t="53595" x="4927600" y="1695450"/>
          <p14:tracePt t="53611" x="4927600" y="1714500"/>
          <p14:tracePt t="53628" x="4927600" y="1727200"/>
          <p14:tracePt t="53645" x="4927600" y="1746250"/>
          <p14:tracePt t="53661" x="4927600" y="1765300"/>
          <p14:tracePt t="53678" x="4927600" y="1771650"/>
          <p14:tracePt t="53697" x="4927600" y="1778000"/>
          <p14:tracePt t="53712" x="4927600" y="1790700"/>
          <p14:tracePt t="53745" x="4927600" y="1797050"/>
          <p14:tracePt t="53827" x="4933950" y="1797050"/>
          <p14:tracePt t="53844" x="4940300" y="1797050"/>
          <p14:tracePt t="53862" x="4946650" y="1797050"/>
          <p14:tracePt t="54432" x="4946650" y="1803400"/>
          <p14:tracePt t="54569" x="4940300" y="1803400"/>
          <p14:tracePt t="54590" x="4921250" y="1816100"/>
          <p14:tracePt t="54605" x="4895850" y="1822450"/>
          <p14:tracePt t="54617" x="4851400" y="1841500"/>
          <p14:tracePt t="54628" x="4819650" y="1847850"/>
          <p14:tracePt t="54645" x="4749800" y="1866900"/>
          <p14:tracePt t="54649" x="4711700" y="1879600"/>
          <p14:tracePt t="54662" x="4673600" y="1885950"/>
          <p14:tracePt t="54695" x="4495800" y="1936750"/>
          <p14:tracePt t="54728" x="4425950" y="1962150"/>
          <p14:tracePt t="54745" x="4406900" y="1968500"/>
          <p14:tracePt t="54762" x="4387850" y="1974850"/>
          <p14:tracePt t="54778" x="4368800" y="1987550"/>
          <p14:tracePt t="54794" x="4343400" y="2000250"/>
          <p14:tracePt t="54811" x="4318000" y="2012950"/>
          <p14:tracePt t="54828" x="4292600" y="2025650"/>
          <p14:tracePt t="54845" x="4267200" y="2044700"/>
          <p14:tracePt t="54861" x="4235450" y="2063750"/>
          <p14:tracePt t="54878" x="4210050" y="2082800"/>
          <p14:tracePt t="54880" x="4197350" y="2095500"/>
          <p14:tracePt t="54895" x="4178300" y="2101850"/>
          <p14:tracePt t="54912" x="4152900" y="2133600"/>
          <p14:tracePt t="54929" x="4133850" y="2146300"/>
          <p14:tracePt t="54945" x="4114800" y="2165350"/>
          <p14:tracePt t="54962" x="4102100" y="2178050"/>
          <p14:tracePt t="54978" x="4095750" y="2190750"/>
          <p14:tracePt t="54995" x="4089400" y="2197100"/>
          <p14:tracePt t="55012" x="4083050" y="2203450"/>
          <p14:tracePt t="55028" x="4083050" y="2209800"/>
          <p14:tracePt t="55065" x="4076700" y="2209800"/>
          <p14:tracePt t="55080" x="4076700" y="2216150"/>
          <p14:tracePt t="55712" x="4070350" y="2216150"/>
          <p14:tracePt t="55920" x="4064000" y="2216150"/>
          <p14:tracePt t="60690" x="4076700" y="2216150"/>
          <p14:tracePt t="60700" x="4089400" y="2209800"/>
          <p14:tracePt t="60714" x="4121150" y="2203450"/>
          <p14:tracePt t="60730" x="4133850" y="2190750"/>
          <p14:tracePt t="60747" x="4152900" y="2190750"/>
          <p14:tracePt t="60763" x="4159250" y="2190750"/>
          <p14:tracePt t="60779" x="4165600" y="2184400"/>
          <p14:tracePt t="60813" x="4210050" y="2178050"/>
          <p14:tracePt t="60846" x="4305300" y="2178050"/>
          <p14:tracePt t="60862" x="4349750" y="2178050"/>
          <p14:tracePt t="60879" x="4400550" y="2178050"/>
          <p14:tracePt t="60881" x="4425950" y="2178050"/>
          <p14:tracePt t="60896" x="4451350" y="2178050"/>
          <p14:tracePt t="60913" x="4572000" y="2165350"/>
          <p14:tracePt t="60929" x="4692650" y="2152650"/>
          <p14:tracePt t="60946" x="4806950" y="2152650"/>
          <p14:tracePt t="60963" x="4933950" y="2146300"/>
          <p14:tracePt t="60979" x="5073650" y="2133600"/>
          <p14:tracePt t="60998" x="5213350" y="2133600"/>
          <p14:tracePt t="61012" x="5365750" y="2127250"/>
          <p14:tracePt t="61029" x="5543550" y="2114550"/>
          <p14:tracePt t="61046" x="5727700" y="2108200"/>
          <p14:tracePt t="61050" x="5810250" y="2101850"/>
          <p14:tracePt t="61063" x="5905500" y="2095500"/>
          <p14:tracePt t="61079" x="6146800" y="2076450"/>
          <p14:tracePt t="61082" x="6229350" y="2076450"/>
          <p14:tracePt t="61096" x="6324600" y="2070100"/>
          <p14:tracePt t="61113" x="6553200" y="2063750"/>
          <p14:tracePt t="61129" x="6705600" y="2057400"/>
          <p14:tracePt t="61146" x="6813550" y="2057400"/>
          <p14:tracePt t="61162" x="6889750" y="2051050"/>
          <p14:tracePt t="61180" x="6953250" y="2051050"/>
          <p14:tracePt t="61196" x="7004050" y="2051050"/>
          <p14:tracePt t="61212" x="7042150" y="2051050"/>
          <p14:tracePt t="61229" x="7086600" y="2051050"/>
          <p14:tracePt t="61246" x="7131050" y="2051050"/>
          <p14:tracePt t="61249" x="7156450" y="2051050"/>
          <p14:tracePt t="61263" x="7181850" y="2051050"/>
          <p14:tracePt t="61279" x="7245350" y="2051050"/>
          <p14:tracePt t="61297" x="7327900" y="2057400"/>
          <p14:tracePt t="61313" x="7385050" y="2063750"/>
          <p14:tracePt t="61329" x="7442200" y="2063750"/>
          <p14:tracePt t="61345" x="7493000" y="2070100"/>
          <p14:tracePt t="61362" x="7550150" y="2076450"/>
          <p14:tracePt t="61378" x="7600950" y="2089150"/>
          <p14:tracePt t="61395" x="7664450" y="2095500"/>
          <p14:tracePt t="61412" x="7721600" y="2108200"/>
          <p14:tracePt t="61429" x="7759700" y="2114550"/>
          <p14:tracePt t="61445" x="7804150" y="2127250"/>
          <p14:tracePt t="61462" x="7861300" y="2133600"/>
          <p14:tracePt t="61479" x="7918450" y="2152650"/>
          <p14:tracePt t="61495" x="7981950" y="2165350"/>
          <p14:tracePt t="61496" x="8007350" y="2178050"/>
          <p14:tracePt t="61512" x="8032750" y="2184400"/>
          <p14:tracePt t="61528" x="8083550" y="2197100"/>
          <p14:tracePt t="61545" x="8115300" y="2203450"/>
          <p14:tracePt t="61561" x="8147050" y="2216150"/>
          <p14:tracePt t="61578" x="8204200" y="2222500"/>
          <p14:tracePt t="61595" x="8248650" y="2222500"/>
          <p14:tracePt t="61612" x="8299450" y="2222500"/>
          <p14:tracePt t="61629" x="8343900" y="2222500"/>
          <p14:tracePt t="61646" x="8382000" y="2222500"/>
          <p14:tracePt t="61662" x="8407400" y="2222500"/>
          <p14:tracePt t="61679" x="8420100" y="2222500"/>
          <p14:tracePt t="61696" x="8426450" y="2216150"/>
          <p14:tracePt t="61713" x="8432800" y="2216150"/>
          <p14:tracePt t="61729" x="8445500" y="2209800"/>
          <p14:tracePt t="61745" x="8458200" y="2203450"/>
          <p14:tracePt t="61762" x="8477250" y="2197100"/>
          <p14:tracePt t="61778" x="8489950" y="2190750"/>
          <p14:tracePt t="61795" x="8509000" y="2184400"/>
          <p14:tracePt t="61812" x="8528050" y="2178050"/>
          <p14:tracePt t="61828" x="8534400" y="2171700"/>
          <p14:tracePt t="61845" x="8540750" y="2171700"/>
          <p14:tracePt t="61915" x="8547100" y="2165350"/>
          <p14:tracePt t="61930" x="8547100" y="2159000"/>
          <p14:tracePt t="61947" x="8547100" y="2152650"/>
          <p14:tracePt t="61958" x="8540750" y="2146300"/>
          <p14:tracePt t="61969" x="8528050" y="2146300"/>
          <p14:tracePt t="61981" x="8521700" y="2146300"/>
          <p14:tracePt t="61996" x="8496300" y="2146300"/>
          <p14:tracePt t="62012" x="8458200" y="2146300"/>
          <p14:tracePt t="62029" x="8439150" y="2146300"/>
          <p14:tracePt t="62045" x="8426450" y="2146300"/>
          <p14:tracePt t="62062" x="8407400" y="2146300"/>
          <p14:tracePt t="62079" x="8388350" y="2152650"/>
          <p14:tracePt t="62096" x="8369300" y="2159000"/>
          <p14:tracePt t="62113" x="8350250" y="2165350"/>
          <p14:tracePt t="62130" x="8337550" y="2165350"/>
          <p14:tracePt t="62146" x="8324850" y="2165350"/>
          <p14:tracePt t="62163" x="8318500" y="2165350"/>
          <p14:tracePt t="62179" x="8318500" y="2171700"/>
          <p14:tracePt t="62196" x="8312150" y="2171700"/>
          <p14:tracePt t="62212" x="8299450" y="2171700"/>
          <p14:tracePt t="62229" x="8280400" y="2171700"/>
          <p14:tracePt t="62247" x="8248650" y="2171700"/>
          <p14:tracePt t="62250" x="8223250" y="2171700"/>
          <p14:tracePt t="62264" x="8191500" y="2171700"/>
          <p14:tracePt t="62279" x="8134350" y="2171700"/>
          <p14:tracePt t="62282" x="8108950" y="2171700"/>
          <p14:tracePt t="62296" x="8083550" y="2171700"/>
          <p14:tracePt t="62313" x="8020050" y="2184400"/>
          <p14:tracePt t="62330" x="8001000" y="2190750"/>
          <p14:tracePt t="62346" x="7988300" y="2197100"/>
          <p14:tracePt t="62372" x="7981950" y="2203450"/>
          <p14:tracePt t="62390" x="7975600" y="2203450"/>
          <p14:tracePt t="62406" x="7969250" y="2216150"/>
          <p14:tracePt t="62429" x="7969250" y="2222500"/>
          <p14:tracePt t="62467" x="7969250" y="2228850"/>
          <p14:tracePt t="62565" x="7975600" y="2228850"/>
          <p14:tracePt t="62578" x="7988300" y="2228850"/>
          <p14:tracePt t="62596" x="8007350" y="2228850"/>
          <p14:tracePt t="62613" x="8020050" y="2228850"/>
          <p14:tracePt t="62629" x="8026400" y="2228850"/>
          <p14:tracePt t="62646" x="8032750" y="2228850"/>
          <p14:tracePt t="62663" x="8039100" y="2228850"/>
          <p14:tracePt t="62679" x="8045450" y="2228850"/>
          <p14:tracePt t="62696" x="8051800" y="2228850"/>
          <p14:tracePt t="62713" x="8064500" y="2222500"/>
          <p14:tracePt t="62729" x="8070850" y="2222500"/>
          <p14:tracePt t="62746" x="8083550" y="2209800"/>
          <p14:tracePt t="62762" x="8096250" y="2209800"/>
          <p14:tracePt t="62779" x="8115300" y="2197100"/>
          <p14:tracePt t="62796" x="8134350" y="2190750"/>
          <p14:tracePt t="62813" x="8147050" y="2184400"/>
          <p14:tracePt t="62994" x="8147050" y="2178050"/>
          <p14:tracePt t="63020" x="8147050" y="2171700"/>
          <p14:tracePt t="63036" x="8134350" y="2171700"/>
          <p14:tracePt t="63058" x="8108950" y="2171700"/>
          <p14:tracePt t="63076" x="8089900" y="2165350"/>
          <p14:tracePt t="63093" x="8070850" y="2159000"/>
          <p14:tracePt t="63112" x="8064500" y="2159000"/>
          <p14:tracePt t="63147" x="8058150" y="2159000"/>
          <p14:tracePt t="63181" x="8045450" y="2159000"/>
          <p14:tracePt t="63198" x="8039100" y="2159000"/>
          <p14:tracePt t="63214" x="8026400" y="2159000"/>
          <p14:tracePt t="63229" x="8020050" y="2159000"/>
          <p14:tracePt t="63246" x="8007350" y="2159000"/>
          <p14:tracePt t="63263" x="8001000" y="2159000"/>
          <p14:tracePt t="63279" x="7994650" y="2159000"/>
          <p14:tracePt t="63531" x="8007350" y="2159000"/>
          <p14:tracePt t="63549" x="8026400" y="2152650"/>
          <p14:tracePt t="63563" x="8045450" y="2146300"/>
          <p14:tracePt t="63579" x="8058150" y="2146300"/>
          <p14:tracePt t="63596" x="8070850" y="2146300"/>
          <p14:tracePt t="63612" x="8077200" y="2146300"/>
          <p14:tracePt t="63634" x="8083550" y="2146300"/>
          <p14:tracePt t="63668" x="8089900" y="2146300"/>
          <p14:tracePt t="63680" x="8096250" y="2146300"/>
          <p14:tracePt t="63696" x="8102600" y="2146300"/>
          <p14:tracePt t="63713" x="8121650" y="2146300"/>
          <p14:tracePt t="63730" x="8134350" y="2146300"/>
          <p14:tracePt t="63746" x="8153400" y="2146300"/>
          <p14:tracePt t="63763" x="8166100" y="2146300"/>
          <p14:tracePt t="63779" x="8172450" y="2146300"/>
          <p14:tracePt t="63813" x="8178800" y="2146300"/>
          <p14:tracePt t="63827" x="8185150" y="2146300"/>
          <p14:tracePt t="63842" x="8191500" y="2146300"/>
          <p14:tracePt t="63858" x="8197850" y="2146300"/>
          <p14:tracePt t="63872" x="8204200" y="2146300"/>
          <p14:tracePt t="63885" x="8223250" y="2139950"/>
          <p14:tracePt t="63898" x="8229600" y="2133600"/>
          <p14:tracePt t="63914" x="8248650" y="2127250"/>
          <p14:tracePt t="63929" x="8267700" y="2114550"/>
          <p14:tracePt t="63946" x="8286750" y="2095500"/>
          <p14:tracePt t="63963" x="8305800" y="2070100"/>
          <p14:tracePt t="63979" x="8324850" y="2051050"/>
          <p14:tracePt t="63996" x="8343900" y="2019300"/>
          <p14:tracePt t="64013" x="8362950" y="2000250"/>
          <p14:tracePt t="64029" x="8369300" y="1974850"/>
          <p14:tracePt t="64046" x="8375650" y="1955800"/>
          <p14:tracePt t="64063" x="8388350" y="1943100"/>
          <p14:tracePt t="64066" x="8388350" y="1936750"/>
          <p14:tracePt t="64080" x="8388350" y="1930400"/>
          <p14:tracePt t="64096" x="8394700" y="1930400"/>
          <p14:tracePt t="64227" x="8401050" y="1930400"/>
          <p14:tracePt t="64239" x="8401050" y="1949450"/>
          <p14:tracePt t="64254" x="8401050" y="1987550"/>
          <p14:tracePt t="64269" x="8407400" y="2025650"/>
          <p14:tracePt t="64281" x="8407400" y="2070100"/>
          <p14:tracePt t="64296" x="8413750" y="2095500"/>
          <p14:tracePt t="64299" x="8413750" y="2114550"/>
          <p14:tracePt t="64314" x="8420100" y="2159000"/>
          <p14:tracePt t="64330" x="8420100" y="2184400"/>
          <p14:tracePt t="64347" x="8420100" y="2209800"/>
          <p14:tracePt t="64363" x="8420100" y="2235200"/>
          <p14:tracePt t="64380" x="8420100" y="2247900"/>
          <p14:tracePt t="64397" x="8426450" y="2254250"/>
          <p14:tracePt t="64412" x="8426450" y="2260600"/>
          <p14:tracePt t="64430" x="8426450" y="2273300"/>
          <p14:tracePt t="64875" x="8432800" y="2273300"/>
          <p14:tracePt t="64882" x="8439150" y="2273300"/>
          <p14:tracePt t="64896" x="8445500" y="2266950"/>
          <p14:tracePt t="64913" x="8464550" y="2235200"/>
          <p14:tracePt t="64930" x="8483600" y="2209800"/>
          <p14:tracePt t="64946" x="8496300" y="2190750"/>
          <p14:tracePt t="64963" x="8509000" y="2171700"/>
          <p14:tracePt t="64996" x="8528050" y="2133600"/>
          <p14:tracePt t="65030" x="8553450" y="2108200"/>
          <p14:tracePt t="65047" x="8559800" y="2101850"/>
          <p14:tracePt t="65064" x="8572500" y="2095500"/>
          <p14:tracePt t="65067" x="8585200" y="2095500"/>
          <p14:tracePt t="65082" x="8597900" y="2082800"/>
          <p14:tracePt t="65096" x="8616950" y="2082800"/>
          <p14:tracePt t="65098" x="8629650" y="2082800"/>
          <p14:tracePt t="65113" x="8648700" y="2082800"/>
          <p14:tracePt t="65130" x="8686800" y="2076450"/>
          <p14:tracePt t="65146" x="8705850" y="2076450"/>
          <p14:tracePt t="65163" x="8712200" y="2076450"/>
          <p14:tracePt t="65194" x="8718550" y="2076450"/>
          <p14:tracePt t="65339" x="8724900" y="2076450"/>
          <p14:tracePt t="65363" x="8724900" y="2082800"/>
          <p14:tracePt t="65381" x="8724900" y="2114550"/>
          <p14:tracePt t="65396" x="8724900" y="2127250"/>
          <p14:tracePt t="65429" x="8724900" y="2146300"/>
          <p14:tracePt t="65462" x="8724900" y="2152650"/>
          <p14:tracePt t="65547" x="8724900" y="2159000"/>
          <p14:tracePt t="65611" x="8718550" y="2159000"/>
          <p14:tracePt t="65660" x="8712200" y="2165350"/>
          <p14:tracePt t="68163" x="8712200" y="2171700"/>
          <p14:tracePt t="68260" x="8712200" y="2178050"/>
          <p14:tracePt t="68271" x="8705850" y="2184400"/>
          <p14:tracePt t="68287" x="8674100" y="2209800"/>
          <p14:tracePt t="68304" x="8623300" y="2241550"/>
          <p14:tracePt t="68321" x="8534400" y="2286000"/>
          <p14:tracePt t="68323" x="8477250" y="2317750"/>
          <p14:tracePt t="68343" x="8343900" y="2355850"/>
          <p14:tracePt t="68356" x="8191500" y="2400300"/>
          <p14:tracePt t="68379" x="7943850" y="2457450"/>
          <p14:tracePt t="68413" x="7505700" y="2508250"/>
          <p14:tracePt t="68422" x="7397750" y="2520950"/>
          <p14:tracePt t="68437" x="7194550" y="2527300"/>
          <p14:tracePt t="68451" x="6985000" y="2527300"/>
          <p14:tracePt t="68459" x="6877050" y="2533650"/>
          <p14:tracePt t="68484" x="6540500" y="2540000"/>
          <p14:tracePt t="68498" x="6273800" y="2552700"/>
          <p14:tracePt t="68512" x="6140450" y="2552700"/>
          <p14:tracePt t="68515" x="6013450" y="2559050"/>
          <p14:tracePt t="68531" x="5816600" y="2559050"/>
          <p14:tracePt t="68547" x="5619750" y="2565400"/>
          <p14:tracePt t="68564" x="5441950" y="2565400"/>
          <p14:tracePt t="68579" x="5289550" y="2565400"/>
          <p14:tracePt t="68596" x="5149850" y="2565400"/>
          <p14:tracePt t="68613" x="5022850" y="2565400"/>
          <p14:tracePt t="68629" x="4927600" y="2571750"/>
          <p14:tracePt t="68646" x="4838700" y="2584450"/>
          <p14:tracePt t="68662" x="4756150" y="2590800"/>
          <p14:tracePt t="68679" x="4673600" y="2590800"/>
          <p14:tracePt t="68696" x="4584700" y="2597150"/>
          <p14:tracePt t="68713" x="4502150" y="2597150"/>
          <p14:tracePt t="68715" x="4464050" y="2597150"/>
          <p14:tracePt t="68730" x="4381500" y="2603500"/>
          <p14:tracePt t="68746" x="4298950" y="2603500"/>
          <p14:tracePt t="68764" x="4235450" y="2609850"/>
          <p14:tracePt t="68780" x="4165600" y="2609850"/>
          <p14:tracePt t="68796" x="4108450" y="2609850"/>
          <p14:tracePt t="68813" x="4057650" y="2609850"/>
          <p14:tracePt t="68830" x="3975100" y="2609850"/>
          <p14:tracePt t="68846" x="3911600" y="2609850"/>
          <p14:tracePt t="68863" x="3829050" y="2609850"/>
          <p14:tracePt t="68880" x="3740150" y="2609850"/>
          <p14:tracePt t="68896" x="3625850" y="2609850"/>
          <p14:tracePt t="68899" x="3575050" y="2609850"/>
          <p14:tracePt t="68914" x="3479800" y="2609850"/>
          <p14:tracePt t="68929" x="3422650" y="2609850"/>
          <p14:tracePt t="68931" x="3371850" y="2609850"/>
          <p14:tracePt t="68946" x="3282950" y="2603500"/>
          <p14:tracePt t="68963" x="3225800" y="2603500"/>
          <p14:tracePt t="68980" x="3155950" y="2597150"/>
          <p14:tracePt t="68996" x="3105150" y="2597150"/>
          <p14:tracePt t="69012" x="3041650" y="2584450"/>
          <p14:tracePt t="69030" x="2965450" y="2571750"/>
          <p14:tracePt t="69046" x="2908300" y="2565400"/>
          <p14:tracePt t="69063" x="2857500" y="2559050"/>
          <p14:tracePt t="69066" x="2832100" y="2559050"/>
          <p14:tracePt t="69080" x="2813050" y="2552700"/>
          <p14:tracePt t="69097" x="2781300" y="2546350"/>
          <p14:tracePt t="69098" x="2768600" y="2540000"/>
          <p14:tracePt t="69114" x="2749550" y="2540000"/>
          <p14:tracePt t="69131" x="2736850" y="2540000"/>
          <p14:tracePt t="69157" x="2730500" y="2540000"/>
          <p14:tracePt t="69364" x="2730500" y="2533650"/>
          <p14:tracePt t="69395" x="2724150" y="2527300"/>
          <p14:tracePt t="69410" x="2724150" y="2520950"/>
          <p14:tracePt t="69425" x="2724150" y="2514600"/>
          <p14:tracePt t="69435" x="2724150" y="2508250"/>
          <p14:tracePt t="69446" x="2717800" y="2508250"/>
          <p14:tracePt t="69462" x="2717800" y="2501900"/>
          <p14:tracePt t="69480" x="2717800" y="2495550"/>
          <p14:tracePt t="69496" x="2711450" y="2489200"/>
          <p14:tracePt t="69780" x="2705100" y="2489200"/>
          <p14:tracePt t="69797" x="2698750" y="2482850"/>
          <p14:tracePt t="69808" x="2698750" y="2476500"/>
          <p14:tracePt t="69818" x="2692400" y="2476500"/>
          <p14:tracePt t="69829" x="2679700" y="2476500"/>
          <p14:tracePt t="69846" x="2660650" y="2470150"/>
          <p14:tracePt t="69862" x="2647950" y="2470150"/>
          <p14:tracePt t="69880" x="2641600" y="2470150"/>
          <p14:tracePt t="70326" x="2641600" y="2463800"/>
          <p14:tracePt t="70852" x="2647950" y="2463800"/>
          <p14:tracePt t="70864" x="2647950" y="2457450"/>
          <p14:tracePt t="70880" x="2667000" y="2457450"/>
          <p14:tracePt t="70897" x="2692400" y="2457450"/>
          <p14:tracePt t="70913" x="2724150" y="2451100"/>
          <p14:tracePt t="70915" x="2743200" y="2444750"/>
          <p14:tracePt t="70939" x="2781300" y="2438400"/>
          <p14:tracePt t="70955" x="2813050" y="2438400"/>
          <p14:tracePt t="70979" x="2844800" y="2432050"/>
          <p14:tracePt t="71013" x="2863850" y="2425700"/>
          <p14:tracePt t="71029" x="2870200" y="2425700"/>
          <p14:tracePt t="71046" x="2882900" y="2425700"/>
          <p14:tracePt t="71063" x="2901950" y="2419350"/>
          <p14:tracePt t="71080" x="2940050" y="2413000"/>
          <p14:tracePt t="71082" x="2959100" y="2413000"/>
          <p14:tracePt t="71097" x="2971800" y="2413000"/>
          <p14:tracePt t="71113" x="2997200" y="2406650"/>
          <p14:tracePt t="71115" x="3009900" y="2406650"/>
          <p14:tracePt t="71131" x="3035300" y="2400300"/>
          <p14:tracePt t="71147" x="3048000" y="2400300"/>
          <p14:tracePt t="71164" x="3054350" y="2400300"/>
          <p14:tracePt t="71180" x="3067050" y="2393950"/>
          <p14:tracePt t="71196" x="3079750" y="2393950"/>
          <p14:tracePt t="71213" x="3086100" y="2387600"/>
          <p14:tracePt t="71229" x="3092450" y="2387600"/>
          <p14:tracePt t="71252" x="3098800" y="2387600"/>
          <p14:tracePt t="71267" x="3105150" y="2387600"/>
          <p14:tracePt t="71280" x="3111500" y="2387600"/>
          <p14:tracePt t="71299" x="3117850" y="2387600"/>
          <p14:tracePt t="71315" x="3124200" y="2387600"/>
          <p14:tracePt t="71333" x="3136900" y="2381250"/>
          <p14:tracePt t="71348" x="3143250" y="2381250"/>
          <p14:tracePt t="71363" x="3155950" y="2381250"/>
          <p14:tracePt t="71387" x="3162300" y="2381250"/>
          <p14:tracePt t="71404" x="3168650" y="2381250"/>
          <p14:tracePt t="71451" x="3175000" y="2381250"/>
          <p14:tracePt t="72534" x="3168650" y="2381250"/>
          <p14:tracePt t="72550" x="3162300" y="2381250"/>
          <p14:tracePt t="72564" x="3149600" y="2374900"/>
          <p14:tracePt t="72581" x="3143250" y="2374900"/>
          <p14:tracePt t="72652" x="3136900" y="2374900"/>
          <p14:tracePt t="72700" x="3130550" y="2374900"/>
          <p14:tracePt t="72716" x="3124200" y="2374900"/>
          <p14:tracePt t="72747" x="3111500" y="2374900"/>
          <p14:tracePt t="72765" x="3098800" y="2374900"/>
          <p14:tracePt t="72780" x="3092450" y="2374900"/>
          <p14:tracePt t="72796" x="3086100" y="2374900"/>
          <p14:tracePt t="72813" x="3073400" y="2374900"/>
          <p14:tracePt t="72831" x="3067050" y="2374900"/>
          <p14:tracePt t="72846" x="3054350" y="2374900"/>
          <p14:tracePt t="72863" x="3048000" y="2374900"/>
          <p14:tracePt t="72879" x="3041650" y="2374900"/>
          <p14:tracePt t="72896" x="3035300" y="2374900"/>
          <p14:tracePt t="72955" x="3028950" y="2374900"/>
          <p14:tracePt t="76007" x="3035300" y="2374900"/>
          <p14:tracePt t="76021" x="3060700" y="2362200"/>
          <p14:tracePt t="76037" x="3086100" y="2362200"/>
          <p14:tracePt t="76057" x="3117850" y="2355850"/>
          <p14:tracePt t="76074" x="3136900" y="2355850"/>
          <p14:tracePt t="76075" x="3143250" y="2355850"/>
          <p14:tracePt t="76094" x="3155950" y="2349500"/>
          <p14:tracePt t="76110" x="3175000" y="2349500"/>
          <p14:tracePt t="76131" x="3187700" y="2343150"/>
          <p14:tracePt t="76164" x="3232150" y="2336800"/>
          <p14:tracePt t="76180" x="3251200" y="2330450"/>
          <p14:tracePt t="76196" x="3257550" y="2330450"/>
          <p14:tracePt t="76213" x="3270250" y="2330450"/>
          <p14:tracePt t="76230" x="3282950" y="2324100"/>
          <p14:tracePt t="76246" x="3295650" y="2324100"/>
          <p14:tracePt t="76263" x="3308350" y="2324100"/>
          <p14:tracePt t="76280" x="3321050" y="2317750"/>
          <p14:tracePt t="76297" x="3327400" y="2317750"/>
          <p14:tracePt t="76313" x="3333750" y="2317750"/>
          <p14:tracePt t="76357" x="3340100" y="2311400"/>
          <p14:tracePt t="77350" x="3346450" y="2311400"/>
          <p14:tracePt t="77364" x="3365500" y="2317750"/>
          <p14:tracePt t="77391" x="3397250" y="2330450"/>
          <p14:tracePt t="77412" x="3416300" y="2336800"/>
          <p14:tracePt t="77446" x="3422650" y="2336800"/>
          <p14:tracePt t="77462" x="3429000" y="2336800"/>
          <p14:tracePt t="77613" x="3435350" y="2336800"/>
          <p14:tracePt t="77781" x="3441700" y="2336800"/>
          <p14:tracePt t="77797" x="3448050" y="2336800"/>
          <p14:tracePt t="77814" x="3454400" y="2336800"/>
          <p14:tracePt t="77830" x="3460750" y="2336800"/>
          <p14:tracePt t="77847" x="3467100" y="2336800"/>
          <p14:tracePt t="77863" x="3473450" y="2336800"/>
          <p14:tracePt t="77880" x="3479800" y="2336800"/>
          <p14:tracePt t="77909" x="3486150" y="2336800"/>
          <p14:tracePt t="77941" x="3492500" y="2336800"/>
          <p14:tracePt t="77973" x="3492500" y="2330450"/>
          <p14:tracePt t="77997" x="3498850" y="2330450"/>
          <p14:tracePt t="78021" x="3498850" y="2324100"/>
          <p14:tracePt t="78037" x="3505200" y="2324100"/>
          <p14:tracePt t="78049" x="3505200" y="2317750"/>
          <p14:tracePt t="78063" x="3511550" y="2311400"/>
          <p14:tracePt t="78080" x="3517900" y="2305050"/>
          <p14:tracePt t="78096" x="3524250" y="2298700"/>
          <p14:tracePt t="78113" x="3530600" y="2292350"/>
          <p14:tracePt t="78130" x="3543300" y="2286000"/>
          <p14:tracePt t="78133" x="3543300" y="2279650"/>
          <p14:tracePt t="78150" x="3549650" y="2273300"/>
          <p14:tracePt t="78164" x="3556000" y="2266950"/>
          <p14:tracePt t="78180" x="3556000" y="2260600"/>
          <p14:tracePt t="78197" x="3562350" y="2254250"/>
          <p14:tracePt t="78214" x="3562350" y="2247900"/>
          <p14:tracePt t="78230" x="3562350" y="2235200"/>
          <p14:tracePt t="78246" x="3562350" y="2228850"/>
          <p14:tracePt t="78263" x="3562350" y="2222500"/>
          <p14:tracePt t="78279" x="3562350" y="2216150"/>
          <p14:tracePt t="78297" x="3562350" y="2203450"/>
          <p14:tracePt t="78313" x="3562350" y="2184400"/>
          <p14:tracePt t="78330" x="3562350" y="2165350"/>
          <p14:tracePt t="78346" x="3562350" y="2152650"/>
          <p14:tracePt t="78348" x="3562350" y="2146300"/>
          <p14:tracePt t="78364" x="3562350" y="2127250"/>
          <p14:tracePt t="78386" x="3562350" y="2108200"/>
          <p14:tracePt t="78393" x="3562350" y="2101850"/>
          <p14:tracePt t="78410" x="3556000" y="2095500"/>
          <p14:tracePt t="78426" x="3556000" y="2089150"/>
          <p14:tracePt t="78435" x="3549650" y="2076450"/>
          <p14:tracePt t="78446" x="3543300" y="2070100"/>
          <p14:tracePt t="78462" x="3543300" y="2063750"/>
          <p14:tracePt t="78479" x="3530600" y="2051050"/>
          <p14:tracePt t="78496" x="3511550" y="2044700"/>
          <p14:tracePt t="78513" x="3486150" y="2038350"/>
          <p14:tracePt t="78530" x="3448050" y="2025650"/>
          <p14:tracePt t="78546" x="3409950" y="2019300"/>
          <p14:tracePt t="78549" x="3390900" y="2019300"/>
          <p14:tracePt t="78564" x="3359150" y="2019300"/>
          <p14:tracePt t="78580" x="3327400" y="2019300"/>
          <p14:tracePt t="78597" x="3308350" y="2019300"/>
          <p14:tracePt t="78613" x="3289300" y="2019300"/>
          <p14:tracePt t="78630" x="3263900" y="2032000"/>
          <p14:tracePt t="78646" x="3251200" y="2051050"/>
          <p14:tracePt t="78663" x="3238500" y="2070100"/>
          <p14:tracePt t="78680" x="3219450" y="2089150"/>
          <p14:tracePt t="78697" x="3206750" y="2101850"/>
          <p14:tracePt t="78713" x="3194050" y="2120900"/>
          <p14:tracePt t="78716" x="3194050" y="2133600"/>
          <p14:tracePt t="78730" x="3187700" y="2139950"/>
          <p14:tracePt t="78747" x="3181350" y="2159000"/>
          <p14:tracePt t="78765" x="3175000" y="2184400"/>
          <p14:tracePt t="78784" x="3175000" y="2209800"/>
          <p14:tracePt t="78798" x="3175000" y="2228850"/>
          <p14:tracePt t="78816" x="3175000" y="2266950"/>
          <p14:tracePt t="78831" x="3181350" y="2305050"/>
          <p14:tracePt t="78846" x="3200400" y="2343150"/>
          <p14:tracePt t="78863" x="3213100" y="2374900"/>
          <p14:tracePt t="78879" x="3232150" y="2406650"/>
          <p14:tracePt t="78896" x="3244850" y="2419350"/>
          <p14:tracePt t="78913" x="3257550" y="2432050"/>
          <p14:tracePt t="78930" x="3270250" y="2444750"/>
          <p14:tracePt t="78933" x="3276600" y="2451100"/>
          <p14:tracePt t="78947" x="3289300" y="2457450"/>
          <p14:tracePt t="78963" x="3308350" y="2457450"/>
          <p14:tracePt t="78965" x="3321050" y="2463800"/>
          <p14:tracePt t="78980" x="3346450" y="2463800"/>
          <p14:tracePt t="78996" x="3371850" y="2463800"/>
          <p14:tracePt t="79013" x="3403600" y="2463800"/>
          <p14:tracePt t="79030" x="3441700" y="2470150"/>
          <p14:tracePt t="79047" x="3479800" y="2470150"/>
          <p14:tracePt t="79063" x="3505200" y="2470150"/>
          <p14:tracePt t="79080" x="3524250" y="2470150"/>
          <p14:tracePt t="79097" x="3536950" y="2470150"/>
          <p14:tracePt t="80349" x="3543300" y="2470150"/>
          <p14:tracePt t="80422" x="3543300" y="2476500"/>
          <p14:tracePt t="80437" x="3543300" y="2489200"/>
          <p14:tracePt t="80455" x="3556000" y="2508250"/>
          <p14:tracePt t="80481" x="3562350" y="2552700"/>
          <p14:tracePt t="80514" x="3562350" y="2597150"/>
          <p14:tracePt t="80517" x="3562350" y="2603500"/>
          <p14:tracePt t="80533" x="3568700" y="2616200"/>
          <p14:tracePt t="80546" x="3568700" y="2622550"/>
          <p14:tracePt t="80564" x="3568700" y="2628900"/>
          <p14:tracePt t="80581" x="3568700" y="2635250"/>
          <p14:tracePt t="80597" x="3575050" y="2647950"/>
          <p14:tracePt t="80615" x="3575050" y="2654300"/>
          <p14:tracePt t="80630" x="3575050" y="2660650"/>
          <p14:tracePt t="80647" x="3575050" y="2673350"/>
          <p14:tracePt t="80663" x="3575050" y="2686050"/>
          <p14:tracePt t="80680" x="3575050" y="2692400"/>
          <p14:tracePt t="80697" x="3575050" y="2705100"/>
          <p14:tracePt t="80714" x="3575050" y="2717800"/>
          <p14:tracePt t="80730" x="3575050" y="2724150"/>
          <p14:tracePt t="80854" x="3575050" y="2730500"/>
          <p14:tracePt t="85574" x="3581400" y="2730500"/>
          <p14:tracePt t="85735" x="3587750" y="2724150"/>
          <p14:tracePt t="85767" x="3587750" y="2717800"/>
          <p14:tracePt t="85779" x="3594100" y="2717800"/>
          <p14:tracePt t="85790" x="3594100" y="2705100"/>
          <p14:tracePt t="85814" x="3594100" y="2692400"/>
          <p14:tracePt t="85831" x="3594100" y="2679700"/>
          <p14:tracePt t="85864" x="3594100" y="2673350"/>
          <p14:tracePt t="85897" x="3587750" y="2654300"/>
          <p14:tracePt t="85914" x="3581400" y="2641600"/>
          <p14:tracePt t="85930" x="3575050" y="2635250"/>
          <p14:tracePt t="85947" x="3562350" y="2622550"/>
          <p14:tracePt t="85950" x="3556000" y="2622550"/>
          <p14:tracePt t="85963" x="3543300" y="2616200"/>
          <p14:tracePt t="85981" x="3511550" y="2609850"/>
          <p14:tracePt t="85982" x="3492500" y="2603500"/>
          <p14:tracePt t="85997" x="3454400" y="2597150"/>
          <p14:tracePt t="86013" x="3403600" y="2590800"/>
          <p14:tracePt t="86031" x="3340100" y="2590800"/>
          <p14:tracePt t="86047" x="3289300" y="2590800"/>
          <p14:tracePt t="86063" x="3225800" y="2590800"/>
          <p14:tracePt t="86080" x="3175000" y="2590800"/>
          <p14:tracePt t="86097" x="3124200" y="2590800"/>
          <p14:tracePt t="86114" x="3073400" y="2590800"/>
          <p14:tracePt t="86130" x="3009900" y="2590800"/>
          <p14:tracePt t="86147" x="2959100" y="2590800"/>
          <p14:tracePt t="86149" x="2933700" y="2590800"/>
          <p14:tracePt t="86164" x="2914650" y="2590800"/>
          <p14:tracePt t="86180" x="2876550" y="2590800"/>
          <p14:tracePt t="86199" x="2825750" y="2597150"/>
          <p14:tracePt t="86214" x="2806700" y="2597150"/>
          <p14:tracePt t="86232" x="2800350" y="2597150"/>
          <p14:tracePt t="86247" x="2794000" y="2597150"/>
          <p14:tracePt t="86286" x="2787650" y="2603500"/>
          <p14:tracePt t="86302" x="2787650" y="2609850"/>
          <p14:tracePt t="86314" x="2781300" y="2609850"/>
          <p14:tracePt t="86343" x="2774950" y="2616200"/>
          <p14:tracePt t="86377" x="2774950" y="2622550"/>
          <p14:tracePt t="86425" x="2774950" y="2628900"/>
          <p14:tracePt t="86438" x="2781300" y="2635250"/>
          <p14:tracePt t="86449" x="2794000" y="2635250"/>
          <p14:tracePt t="86463" x="2825750" y="2635250"/>
          <p14:tracePt t="86480" x="2857500" y="2635250"/>
          <p14:tracePt t="86497" x="2895600" y="2635250"/>
          <p14:tracePt t="86514" x="2933700" y="2635250"/>
          <p14:tracePt t="86530" x="2965450" y="2635250"/>
          <p14:tracePt t="86534" x="2984500" y="2635250"/>
          <p14:tracePt t="86547" x="2997200" y="2635250"/>
          <p14:tracePt t="86564" x="3022600" y="2635250"/>
          <p14:tracePt t="86567" x="3035300" y="2635250"/>
          <p14:tracePt t="86581" x="3073400" y="2628900"/>
          <p14:tracePt t="86597" x="3105150" y="2622550"/>
          <p14:tracePt t="86614" x="3130550" y="2609850"/>
          <p14:tracePt t="86630" x="3181350" y="2603500"/>
          <p14:tracePt t="86647" x="3238500" y="2597150"/>
          <p14:tracePt t="86663" x="3302000" y="2590800"/>
          <p14:tracePt t="86680" x="3365500" y="2578100"/>
          <p14:tracePt t="86697" x="3416300" y="2571750"/>
          <p14:tracePt t="86713" x="3460750" y="2571750"/>
          <p14:tracePt t="86730" x="3498850" y="2565400"/>
          <p14:tracePt t="86747" x="3530600" y="2565400"/>
          <p14:tracePt t="86763" x="3562350" y="2559050"/>
          <p14:tracePt t="86766" x="3575050" y="2559050"/>
          <p14:tracePt t="86781" x="3594100" y="2559050"/>
          <p14:tracePt t="86783" x="3619500" y="2559050"/>
          <p14:tracePt t="86797" x="3663950" y="2559050"/>
          <p14:tracePt t="86815" x="3708400" y="2559050"/>
          <p14:tracePt t="86830" x="3759200" y="2559050"/>
          <p14:tracePt t="86847" x="3822700" y="2559050"/>
          <p14:tracePt t="86863" x="3879850" y="2559050"/>
          <p14:tracePt t="86880" x="3943350" y="2559050"/>
          <p14:tracePt t="86897" x="3994150" y="2565400"/>
          <p14:tracePt t="86914" x="4051300" y="2571750"/>
          <p14:tracePt t="86930" x="4083050" y="2578100"/>
          <p14:tracePt t="86947" x="4102100" y="2584450"/>
          <p14:tracePt t="89287" x="4108450" y="2584450"/>
          <p14:tracePt t="91752" x="4114800" y="2584450"/>
          <p14:tracePt t="91761" x="4121150" y="2584450"/>
          <p14:tracePt t="91774" x="4171950" y="2597150"/>
          <p14:tracePt t="91787" x="4197350" y="2597150"/>
          <p14:tracePt t="91797" x="4248150" y="2603500"/>
          <p14:tracePt t="91815" x="4362450" y="2609850"/>
          <p14:tracePt t="91847" x="4438650" y="2609850"/>
          <p14:tracePt t="91880" x="4451350" y="2609850"/>
          <p14:tracePt t="91897" x="4457700" y="2609850"/>
          <p14:tracePt t="91927" x="4464050" y="2609850"/>
          <p14:tracePt t="91935" x="4470400" y="2609850"/>
          <p14:tracePt t="91951" x="4476750" y="2609850"/>
          <p14:tracePt t="91963" x="4489450" y="2609850"/>
          <p14:tracePt t="91980" x="4502150" y="2609850"/>
          <p14:tracePt t="91983" x="4514850" y="2609850"/>
          <p14:tracePt t="91997" x="4533900" y="2609850"/>
          <p14:tracePt t="92014" x="4584700" y="2616200"/>
          <p14:tracePt t="92031" x="4629150" y="2616200"/>
          <p14:tracePt t="92047" x="4667250" y="2622550"/>
          <p14:tracePt t="92064" x="4699000" y="2622550"/>
          <p14:tracePt t="92080" x="4730750" y="2628900"/>
          <p14:tracePt t="92097" x="4756150" y="2628900"/>
          <p14:tracePt t="92113" x="4781550" y="2635250"/>
          <p14:tracePt t="92130" x="4806950" y="2635250"/>
          <p14:tracePt t="92147" x="4845050" y="2647950"/>
          <p14:tracePt t="92163" x="4889500" y="2647950"/>
          <p14:tracePt t="92180" x="4946650" y="2654300"/>
          <p14:tracePt t="92182" x="4984750" y="2660650"/>
          <p14:tracePt t="92197" x="5016500" y="2667000"/>
          <p14:tracePt t="92214" x="5130800" y="2673350"/>
          <p14:tracePt t="92231" x="5226050" y="2679700"/>
          <p14:tracePt t="92247" x="5327650" y="2679700"/>
          <p14:tracePt t="92264" x="5429250" y="2692400"/>
          <p14:tracePt t="92280" x="5543550" y="2698750"/>
          <p14:tracePt t="92297" x="5619750" y="2698750"/>
          <p14:tracePt t="92313" x="5670550" y="2705100"/>
          <p14:tracePt t="92332" x="5727700" y="2705100"/>
          <p14:tracePt t="92347" x="5759450" y="2705100"/>
          <p14:tracePt t="92365" x="5778500" y="2705100"/>
          <p14:tracePt t="92367" x="5791200" y="2711450"/>
          <p14:tracePt t="92381" x="5797550" y="2711450"/>
          <p14:tracePt t="92399" x="5829300" y="2711450"/>
          <p14:tracePt t="92414" x="5854700" y="2711450"/>
          <p14:tracePt t="92433" x="5886450" y="2717800"/>
          <p14:tracePt t="92448" x="5924550" y="2717800"/>
          <p14:tracePt t="92466" x="5969000" y="2717800"/>
          <p14:tracePt t="92480" x="6038850" y="2724150"/>
          <p14:tracePt t="92497" x="6108700" y="2724150"/>
          <p14:tracePt t="92513" x="6203950" y="2730500"/>
          <p14:tracePt t="92530" x="6299200" y="2736850"/>
          <p14:tracePt t="92547" x="6375400" y="2743200"/>
          <p14:tracePt t="92564" x="6426200" y="2743200"/>
          <p14:tracePt t="92581" x="6464300" y="2743200"/>
          <p14:tracePt t="92597" x="6489700" y="2743200"/>
          <p14:tracePt t="92598" x="6496050" y="2743200"/>
          <p14:tracePt t="92614" x="6502400" y="2743200"/>
          <p14:tracePt t="94425" x="6496050" y="2743200"/>
          <p14:tracePt t="94439" x="6477000" y="2743200"/>
          <p14:tracePt t="94465" x="6464300" y="2743200"/>
          <p14:tracePt t="94480" x="6457950" y="2743200"/>
          <p14:tracePt t="94503" x="6451600" y="2743200"/>
          <p14:tracePt t="94583" x="6445250" y="2743200"/>
          <p14:tracePt t="94631" x="6438900" y="2743200"/>
          <p14:tracePt t="94639" x="6432550" y="2743200"/>
          <p14:tracePt t="94648" x="6426200" y="2743200"/>
          <p14:tracePt t="94664" x="6413500" y="2743200"/>
          <p14:tracePt t="94680" x="6394450" y="2743200"/>
          <p14:tracePt t="94697" x="6381750" y="2743200"/>
          <p14:tracePt t="94714" x="6369050" y="2743200"/>
          <p14:tracePt t="94730" x="6350000" y="2743200"/>
          <p14:tracePt t="94747" x="6343650" y="2743200"/>
          <p14:tracePt t="94764" x="6330950" y="2743200"/>
          <p14:tracePt t="94781" x="6318250" y="2743200"/>
          <p14:tracePt t="94797" x="6311900" y="2743200"/>
          <p14:tracePt t="94815" x="6280150" y="2743200"/>
          <p14:tracePt t="94832" x="6261100" y="2743200"/>
          <p14:tracePt t="94847" x="6235700" y="2743200"/>
          <p14:tracePt t="94864" x="6203950" y="2743200"/>
          <p14:tracePt t="94880" x="6159500" y="2743200"/>
          <p14:tracePt t="94898" x="6108700" y="2743200"/>
          <p14:tracePt t="94914" x="6026150" y="2743200"/>
          <p14:tracePt t="94931" x="5975350" y="2743200"/>
          <p14:tracePt t="94947" x="5924550" y="2749550"/>
          <p14:tracePt t="94964" x="5861050" y="2755900"/>
          <p14:tracePt t="94969" x="5835650" y="2755900"/>
          <p14:tracePt t="94981" x="5803900" y="2762250"/>
          <p14:tracePt t="94997" x="5753100" y="2762250"/>
          <p14:tracePt t="95000" x="5721350" y="2768600"/>
          <p14:tracePt t="95015" x="5651500" y="2768600"/>
          <p14:tracePt t="95031" x="5581650" y="2774950"/>
          <p14:tracePt t="95048" x="5511800" y="2781300"/>
          <p14:tracePt t="95064" x="5441950" y="2781300"/>
          <p14:tracePt t="95081" x="5397500" y="2787650"/>
          <p14:tracePt t="95097" x="5353050" y="2787650"/>
          <p14:tracePt t="95114" x="5321300" y="2794000"/>
          <p14:tracePt t="95131" x="5308600" y="2794000"/>
          <p14:tracePt t="95152" x="5302250" y="2794000"/>
          <p14:tracePt t="104411" x="5295900" y="2794000"/>
          <p14:tracePt t="104421" x="5289550" y="2794000"/>
          <p14:tracePt t="104433" x="5264150" y="2794000"/>
          <p14:tracePt t="104447" x="5238750" y="2794000"/>
          <p14:tracePt t="104451" x="5194300" y="2800350"/>
          <p14:tracePt t="104464" x="5099050" y="2806700"/>
          <p14:tracePt t="104481" x="5029200" y="2806700"/>
          <p14:tracePt t="104513" x="4959350" y="2806700"/>
          <p14:tracePt t="106387" x="4953000" y="2806700"/>
          <p14:tracePt t="106399" x="4946650" y="2806700"/>
          <p14:tracePt t="106414" x="4940300" y="2806700"/>
          <p14:tracePt t="106432" x="4921250" y="2806700"/>
          <p14:tracePt t="106455" x="4914900" y="2806700"/>
          <p14:tracePt t="106459" x="4908550" y="2806700"/>
          <p14:tracePt t="106473" x="4902200" y="2806700"/>
          <p14:tracePt t="106866" x="4895850" y="2806700"/>
          <p14:tracePt t="106882" x="4889500" y="2806700"/>
          <p14:tracePt t="106897" x="4883150" y="2806700"/>
          <p14:tracePt t="106909" x="4876800" y="2806700"/>
          <p14:tracePt t="106921" x="4864100" y="2806700"/>
          <p14:tracePt t="106931" x="4857750" y="2806700"/>
          <p14:tracePt t="106947" x="4838700" y="2806700"/>
          <p14:tracePt t="106981" x="4806950" y="2806700"/>
          <p14:tracePt t="107014" x="4781550" y="2806700"/>
          <p14:tracePt t="107031" x="4775200" y="2806700"/>
          <p14:tracePt t="107049" x="4749800" y="2813050"/>
          <p14:tracePt t="107065" x="4737100" y="2819400"/>
          <p14:tracePt t="107081" x="4718050" y="2819400"/>
          <p14:tracePt t="107098" x="4692650" y="2825750"/>
          <p14:tracePt t="107114" x="4648200" y="2838450"/>
          <p14:tracePt t="107130" x="4610100" y="2844800"/>
          <p14:tracePt t="107147" x="4565650" y="2857500"/>
          <p14:tracePt t="107164" x="4533900" y="2863850"/>
          <p14:tracePt t="107181" x="4508500" y="2870200"/>
          <p14:tracePt t="107184" x="4502150" y="2870200"/>
          <p14:tracePt t="107199" x="4489450" y="2870200"/>
          <p14:tracePt t="107201" x="4489450" y="2876550"/>
          <p14:tracePt t="107214" x="4483100" y="2876550"/>
          <p14:tracePt t="107231" x="4476750" y="2876550"/>
          <p14:tracePt t="107247" x="4470400" y="2876550"/>
          <p14:tracePt t="107265" x="4464050" y="2876550"/>
          <p14:tracePt t="107281" x="4457700" y="2876550"/>
          <p14:tracePt t="107297" x="4438650" y="2876550"/>
          <p14:tracePt t="107314" x="4413250" y="2876550"/>
          <p14:tracePt t="107330" x="4362450" y="2876550"/>
          <p14:tracePt t="107348" x="4286250" y="2876550"/>
          <p14:tracePt t="107364" x="4210050" y="2876550"/>
          <p14:tracePt t="107381" x="4121150" y="2876550"/>
          <p14:tracePt t="107397" x="4025900" y="2889250"/>
          <p14:tracePt t="107414" x="3956050" y="2889250"/>
          <p14:tracePt t="107431" x="3898900" y="2889250"/>
          <p14:tracePt t="107435" x="3867150" y="2889250"/>
          <p14:tracePt t="107450" x="3816350" y="2889250"/>
          <p14:tracePt t="107465" x="3778250" y="2889250"/>
          <p14:tracePt t="107473" x="3759200" y="2889250"/>
          <p14:tracePt t="107489" x="3721100" y="2889250"/>
          <p14:tracePt t="107502" x="3695700" y="2889250"/>
          <p14:tracePt t="107505" x="3670300" y="2889250"/>
          <p14:tracePt t="107514" x="3644900" y="2889250"/>
          <p14:tracePt t="107531" x="3568700" y="2889250"/>
          <p14:tracePt t="107547" x="3473450" y="2889250"/>
          <p14:tracePt t="107564" x="3403600" y="2889250"/>
          <p14:tracePt t="107581" x="3346450" y="2895600"/>
          <p14:tracePt t="107598" x="3295650" y="2901950"/>
          <p14:tracePt t="107600" x="3276600" y="2901950"/>
          <p14:tracePt t="107614" x="3263900" y="2908300"/>
          <p14:tracePt t="107631" x="3244850" y="2908300"/>
          <p14:tracePt t="107648" x="3238500" y="2908300"/>
          <p14:tracePt t="107674" x="3232150" y="2908300"/>
          <p14:tracePt t="107681" x="3225800" y="2914650"/>
          <p14:tracePt t="107706" x="3219450" y="2914650"/>
          <p14:tracePt t="107747" x="3213100" y="2914650"/>
          <p14:tracePt t="108092" x="3206750" y="2914650"/>
          <p14:tracePt t="108122" x="3200400" y="2914650"/>
          <p14:tracePt t="108162" x="3194050" y="2914650"/>
          <p14:tracePt t="108177" x="3194050" y="2921000"/>
          <p14:tracePt t="108193" x="3187700" y="2921000"/>
          <p14:tracePt t="108233" x="3181350" y="2921000"/>
          <p14:tracePt t="108289" x="3175000" y="2921000"/>
          <p14:tracePt t="108305" x="3175000" y="2927350"/>
          <p14:tracePt t="108321" x="3168650" y="2927350"/>
          <p14:tracePt t="108361" x="3162300" y="2927350"/>
          <p14:tracePt t="108377" x="3155950" y="2933700"/>
          <p14:tracePt t="108393" x="3149600" y="2933700"/>
          <p14:tracePt t="108425" x="3149600" y="2940050"/>
          <p14:tracePt t="108480" x="3143250" y="2940050"/>
          <p14:tracePt t="108497" x="3136900" y="2940050"/>
          <p14:tracePt t="108544" x="3130550" y="2940050"/>
          <p14:tracePt t="109019" x="3124200" y="2940050"/>
          <p14:tracePt t="109099" x="3117850" y="2940050"/>
          <p14:tracePt t="109274" x="3117850" y="2946400"/>
          <p14:tracePt t="109292" x="3111500" y="2946400"/>
          <p14:tracePt t="109322" x="3105150" y="2946400"/>
          <p14:tracePt t="109370" x="3098800" y="2946400"/>
          <p14:tracePt t="110034" x="3092450" y="2946400"/>
          <p14:tracePt t="110090" x="3086100" y="2946400"/>
          <p14:tracePt t="110211" x="3079750" y="2946400"/>
          <p14:tracePt t="113756" x="3073400" y="2946400"/>
          <p14:tracePt t="113775" x="3067050" y="2946400"/>
          <p14:tracePt t="113796" x="3054350" y="2946400"/>
          <p14:tracePt t="113818" x="3048000" y="2946400"/>
          <p14:tracePt t="113840" x="3041650" y="2946400"/>
          <p14:tracePt t="113892" x="3035300" y="2946400"/>
          <p14:tracePt t="116970" x="3028950" y="2946400"/>
          <p14:tracePt t="116986" x="3016250" y="2952750"/>
          <p14:tracePt t="117003" x="2984500" y="2959100"/>
          <p14:tracePt t="117021" x="2952750" y="2978150"/>
          <p14:tracePt t="117037" x="2927350" y="2984500"/>
          <p14:tracePt t="117055" x="2895600" y="2997200"/>
          <p14:tracePt t="117080" x="2857500" y="3009900"/>
          <p14:tracePt t="117082" x="2851150" y="3016250"/>
          <p14:tracePt t="117115" x="2819400" y="3035300"/>
          <p14:tracePt t="117138" x="2813050" y="3035300"/>
          <p14:tracePt t="117158" x="2800350" y="3048000"/>
          <p14:tracePt t="117179" x="2787650" y="3054350"/>
          <p14:tracePt t="117198" x="2768600" y="3060700"/>
          <p14:tracePt t="117219" x="2743200" y="3073400"/>
          <p14:tracePt t="117240" x="2730500" y="3079750"/>
          <p14:tracePt t="117242" x="2717800" y="3086100"/>
          <p14:tracePt t="117261" x="2705100" y="3092450"/>
          <p14:tracePt t="117283" x="2692400" y="3105150"/>
          <p14:tracePt t="117306" x="2673350" y="3124200"/>
          <p14:tracePt t="117327" x="2660650" y="3130550"/>
          <p14:tracePt t="117342" x="2654300" y="3143250"/>
          <p14:tracePt t="117356" x="2641600" y="3149600"/>
          <p14:tracePt t="117372" x="2628900" y="3162300"/>
          <p14:tracePt t="117397" x="2616200" y="3175000"/>
          <p14:tracePt t="117415" x="2603500" y="3187700"/>
          <p14:tracePt t="117431" x="2590800" y="3194050"/>
          <p14:tracePt t="117435" x="2590800" y="3200400"/>
          <p14:tracePt t="117451" x="2578100" y="3206750"/>
          <p14:tracePt t="117468" x="2571750" y="3219450"/>
          <p14:tracePt t="117480" x="2559050" y="3219450"/>
          <p14:tracePt t="117497" x="2552700" y="3232150"/>
          <p14:tracePt t="117498" x="2552700" y="3238500"/>
          <p14:tracePt t="117514" x="2540000" y="3244850"/>
          <p14:tracePt t="117531" x="2533650" y="3251200"/>
          <p14:tracePt t="117551" x="2527300" y="3257550"/>
          <p14:tracePt t="117570" x="2514600" y="3270250"/>
          <p14:tracePt t="117588" x="2508250" y="3276600"/>
          <p14:tracePt t="117609" x="2501900" y="3282950"/>
          <p14:tracePt t="117628" x="2489200" y="3295650"/>
          <p14:tracePt t="117648" x="2470150" y="3308350"/>
          <p14:tracePt t="117664" x="2457450" y="3321050"/>
          <p14:tracePt t="117681" x="2438400" y="3327400"/>
          <p14:tracePt t="117697" x="2425700" y="3340100"/>
          <p14:tracePt t="117714" x="2413000" y="3352800"/>
          <p14:tracePt t="117731" x="2400300" y="3352800"/>
          <p14:tracePt t="117747" x="2387600" y="3365500"/>
          <p14:tracePt t="117764" x="2381250" y="3365500"/>
          <p14:tracePt t="117780" x="2362200" y="3371850"/>
          <p14:tracePt t="117797" x="2343150" y="3378200"/>
          <p14:tracePt t="117814" x="2330450" y="3384550"/>
          <p14:tracePt t="117831" x="2311400" y="3384550"/>
          <p14:tracePt t="117847" x="2286000" y="3390900"/>
          <p14:tracePt t="117864" x="2254250" y="3397250"/>
          <p14:tracePt t="117881" x="2228850" y="3403600"/>
          <p14:tracePt t="117882" x="2209800" y="3403600"/>
          <p14:tracePt t="117898" x="2171700" y="3409950"/>
          <p14:tracePt t="117914" x="2133600" y="3409950"/>
          <p14:tracePt t="117933" x="2089150" y="3416300"/>
          <p14:tracePt t="117953" x="2038350" y="3422650"/>
          <p14:tracePt t="117955" x="2006600" y="3422650"/>
          <p14:tracePt t="117977" x="1955800" y="3435350"/>
          <p14:tracePt t="117979" x="1924050" y="3441700"/>
          <p14:tracePt t="117999" x="1866900" y="3441700"/>
          <p14:tracePt t="118002" x="1835150" y="3448050"/>
          <p14:tracePt t="118022" x="1778000" y="3454400"/>
          <p14:tracePt t="118042" x="1708150" y="3467100"/>
          <p14:tracePt t="118064" x="1657350" y="3473450"/>
          <p14:tracePt t="118085" x="1574800" y="3479800"/>
          <p14:tracePt t="118107" x="1511300" y="3479800"/>
          <p14:tracePt t="118126" x="1479550" y="3479800"/>
          <p14:tracePt t="118147" x="1441450" y="3479800"/>
          <p14:tracePt t="118169" x="1416050" y="3479800"/>
          <p14:tracePt t="118171" x="1409700" y="3479800"/>
          <p14:tracePt t="118189" x="1397000" y="3479800"/>
          <p14:tracePt t="118207" x="1390650" y="3479800"/>
          <p14:tracePt t="118230" x="1384300" y="3479800"/>
          <p14:tracePt t="118259" x="1377950" y="3479800"/>
          <p14:tracePt t="118276" x="1371600" y="3479800"/>
          <p14:tracePt t="118287" x="1365250" y="3479800"/>
          <p14:tracePt t="118301" x="1358900" y="3479800"/>
          <p14:tracePt t="118314" x="1346200" y="3479800"/>
          <p14:tracePt t="118331" x="1327150" y="3479800"/>
          <p14:tracePt t="118347" x="1308100" y="3479800"/>
          <p14:tracePt t="118364" x="1282700" y="3486150"/>
          <p14:tracePt t="118381" x="1257300" y="3492500"/>
          <p14:tracePt t="118397" x="1231900" y="3492500"/>
          <p14:tracePt t="118414" x="1206500" y="3498850"/>
          <p14:tracePt t="118430" x="1193800" y="3498850"/>
          <p14:tracePt t="118447" x="1174750" y="3498850"/>
          <p14:tracePt t="118481" x="1168400" y="3498850"/>
          <p14:tracePt t="118684" x="1162050" y="3498850"/>
          <p14:tracePt t="118700" x="1155700" y="3498850"/>
          <p14:tracePt t="118956" x="1155700" y="3492500"/>
          <p14:tracePt t="118980" x="1162050" y="3486150"/>
          <p14:tracePt t="119020" x="1162050" y="3479800"/>
          <p14:tracePt t="119038" x="1168400" y="3479800"/>
          <p14:tracePt t="119058" x="1168400" y="3473450"/>
          <p14:tracePt t="119077" x="1168400" y="3467100"/>
          <p14:tracePt t="119179" x="1174750" y="3460750"/>
          <p14:tracePt t="119276" x="1181100" y="3460750"/>
          <p14:tracePt t="119295" x="1187450" y="3460750"/>
          <p14:tracePt t="119313" x="1193800" y="3454400"/>
          <p14:tracePt t="119331" x="1206500" y="3454400"/>
          <p14:tracePt t="119348" x="1225550" y="3448050"/>
          <p14:tracePt t="119368" x="1231900" y="3448050"/>
          <p14:tracePt t="119384" x="1250950" y="3448050"/>
          <p14:tracePt t="119398" x="1263650" y="3448050"/>
          <p14:tracePt t="119417" x="1276350" y="3448050"/>
          <p14:tracePt t="119438" x="1301750" y="3441700"/>
          <p14:tracePt t="119463" x="1320800" y="3441700"/>
          <p14:tracePt t="119484" x="1339850" y="3441700"/>
          <p14:tracePt t="119504" x="1352550" y="3441700"/>
          <p14:tracePt t="119511" x="1365250" y="3441700"/>
          <p14:tracePt t="119531" x="1384300" y="3441700"/>
          <p14:tracePt t="119548" x="1403350" y="3441700"/>
          <p14:tracePt t="119565" x="1428750" y="3441700"/>
          <p14:tracePt t="119584" x="1466850" y="3441700"/>
          <p14:tracePt t="119600" x="1536700" y="3435350"/>
          <p14:tracePt t="119602" x="1562100" y="3429000"/>
          <p14:tracePt t="119619" x="1606550" y="3429000"/>
          <p14:tracePt t="119634" x="1638300" y="3429000"/>
          <p14:tracePt t="119635" x="1657350" y="3429000"/>
          <p14:tracePt t="119651" x="1695450" y="3422650"/>
          <p14:tracePt t="119665" x="1708150" y="3422650"/>
          <p14:tracePt t="119667" x="1720850" y="3416300"/>
          <p14:tracePt t="119683" x="1758950" y="3409950"/>
          <p14:tracePt t="119699" x="1809750" y="3403600"/>
          <p14:tracePt t="119715" x="1866900" y="3403600"/>
          <p14:tracePt t="119731" x="1936750" y="3397250"/>
          <p14:tracePt t="119749" x="2006600" y="3390900"/>
          <p14:tracePt t="119766" x="2076450" y="3384550"/>
          <p14:tracePt t="119783" x="2139950" y="3384550"/>
          <p14:tracePt t="119799" x="2171700" y="3378200"/>
          <p14:tracePt t="119817" x="2203450" y="3378200"/>
          <p14:tracePt t="119832" x="2216150" y="3378200"/>
          <p14:tracePt t="119852" x="2228850" y="3378200"/>
          <p14:tracePt t="122443" x="2222500" y="3378200"/>
          <p14:tracePt t="122460" x="2216150" y="3378200"/>
          <p14:tracePt t="122475" x="2209800" y="3378200"/>
          <p14:tracePt t="122491" x="2203450" y="3378200"/>
          <p14:tracePt t="122500" x="2197100" y="3378200"/>
          <p14:tracePt t="122524" x="2190750" y="3378200"/>
          <p14:tracePt t="122549" x="2184400" y="3378200"/>
          <p14:tracePt t="122581" x="2165350" y="3378200"/>
          <p14:tracePt t="122598" x="2159000" y="3378200"/>
          <p14:tracePt t="122614" x="2146300" y="3378200"/>
          <p14:tracePt t="122631" x="2139950" y="3378200"/>
          <p14:tracePt t="122648" x="2127250" y="3378200"/>
          <p14:tracePt t="122665" x="2120900" y="3378200"/>
          <p14:tracePt t="122685" x="2101850" y="3378200"/>
          <p14:tracePt t="122699" x="2095500" y="3378200"/>
          <p14:tracePt t="122715" x="2089150" y="3378200"/>
          <p14:tracePt t="122731" x="2076450" y="3378200"/>
          <p14:tracePt t="122747" x="2063750" y="3378200"/>
          <p14:tracePt t="122764" x="2044700" y="3378200"/>
          <p14:tracePt t="122780" x="2019300" y="3378200"/>
          <p14:tracePt t="122797" x="1993900" y="3378200"/>
          <p14:tracePt t="122814" x="1974850" y="3378200"/>
          <p14:tracePt t="122831" x="1962150" y="3378200"/>
          <p14:tracePt t="122847" x="1955800" y="3378200"/>
          <p14:tracePt t="123037" x="1955800" y="3384550"/>
          <p14:tracePt t="123057" x="1949450" y="3390900"/>
          <p14:tracePt t="123080" x="1949450" y="3397250"/>
          <p14:tracePt t="123104" x="1962150" y="3397250"/>
          <p14:tracePt t="123129" x="1993900" y="3397250"/>
          <p14:tracePt t="123149" x="2044700" y="3378200"/>
          <p14:tracePt t="123181" x="2114550" y="3340100"/>
          <p14:tracePt t="123198" x="2127250" y="3321050"/>
          <p14:tracePt t="123214" x="2146300" y="3302000"/>
          <p14:tracePt t="123231" x="2152650" y="3276600"/>
          <p14:tracePt t="123248" x="2159000" y="3251200"/>
          <p14:tracePt t="123264" x="2165350" y="3225800"/>
          <p14:tracePt t="123281" x="2184400" y="3181350"/>
          <p14:tracePt t="123298" x="2190750" y="3143250"/>
          <p14:tracePt t="123299" x="2190750" y="3124200"/>
          <p14:tracePt t="123315" x="2203450" y="3079750"/>
          <p14:tracePt t="123331" x="2209800" y="3041650"/>
          <p14:tracePt t="123348" x="2209800" y="3009900"/>
          <p14:tracePt t="123364" x="2209800" y="2978150"/>
          <p14:tracePt t="123381" x="2222500" y="2971800"/>
          <p14:tracePt t="123398" x="2222500" y="2965450"/>
          <p14:tracePt t="123477" x="2216150" y="2965450"/>
          <p14:tracePt t="123488" x="2209800" y="2965450"/>
          <p14:tracePt t="123500" x="2165350" y="2965450"/>
          <p14:tracePt t="123514" x="2139950" y="2965450"/>
          <p14:tracePt t="123516" x="2108200" y="2965450"/>
          <p14:tracePt t="123531" x="2044700" y="2965450"/>
          <p14:tracePt t="123547" x="2006600" y="2965450"/>
          <p14:tracePt t="123564" x="1981200" y="2965450"/>
          <p14:tracePt t="123580" x="1962150" y="2965450"/>
          <p14:tracePt t="123597" x="1949450" y="2971800"/>
          <p14:tracePt t="123614" x="1930400" y="2978150"/>
          <p14:tracePt t="123631" x="1905000" y="2997200"/>
          <p14:tracePt t="123647" x="1879600" y="3028950"/>
          <p14:tracePt t="123664" x="1847850" y="3067050"/>
          <p14:tracePt t="123681" x="1822450" y="3098800"/>
          <p14:tracePt t="123698" x="1797050" y="3143250"/>
          <p14:tracePt t="123699" x="1797050" y="3155950"/>
          <p14:tracePt t="123715" x="1771650" y="3200400"/>
          <p14:tracePt t="123731" x="1765300" y="3238500"/>
          <p14:tracePt t="123748" x="1765300" y="3276600"/>
          <p14:tracePt t="123764" x="1765300" y="3327400"/>
          <p14:tracePt t="123781" x="1765300" y="3365500"/>
          <p14:tracePt t="123797" x="1778000" y="3397250"/>
          <p14:tracePt t="123814" x="1784350" y="3422650"/>
          <p14:tracePt t="123830" x="1797050" y="3448050"/>
          <p14:tracePt t="123847" x="1809750" y="3460750"/>
          <p14:tracePt t="123864" x="1816100" y="3467100"/>
          <p14:tracePt t="123881" x="1835150" y="3479800"/>
          <p14:tracePt t="123897" x="1854200" y="3498850"/>
          <p14:tracePt t="123914" x="1892300" y="3498850"/>
          <p14:tracePt t="123915" x="1905000" y="3498850"/>
          <p14:tracePt t="123931" x="1943100" y="3498850"/>
          <p14:tracePt t="123947" x="2012950" y="3498850"/>
          <p14:tracePt t="123964" x="2063750" y="3498850"/>
          <p14:tracePt t="123981" x="2127250" y="3498850"/>
          <p14:tracePt t="124002" x="2178050" y="3479800"/>
          <p14:tracePt t="124020" x="2216150" y="3454400"/>
          <p14:tracePt t="124046" x="2254250" y="3416300"/>
          <p14:tracePt t="124068" x="2279650" y="3365500"/>
          <p14:tracePt t="124086" x="2286000" y="3340100"/>
          <p14:tracePt t="124106" x="2298700" y="3302000"/>
          <p14:tracePt t="124108" x="2298700" y="3282950"/>
          <p14:tracePt t="124127" x="2298700" y="3251200"/>
          <p14:tracePt t="124143" x="2305050" y="3219450"/>
          <p14:tracePt t="124161" x="2305050" y="3194050"/>
          <p14:tracePt t="124177" x="2305050" y="3155950"/>
          <p14:tracePt t="124179" x="2298700" y="3130550"/>
          <p14:tracePt t="124196" x="2292350" y="3098800"/>
          <p14:tracePt t="124212" x="2286000" y="3073400"/>
          <p14:tracePt t="124229" x="2266950" y="3041650"/>
          <p14:tracePt t="124245" x="2247900" y="3022600"/>
          <p14:tracePt t="124263" x="2216150" y="3009900"/>
          <p14:tracePt t="124280" x="2203450" y="3009900"/>
          <p14:tracePt t="124295" x="2197100" y="3009900"/>
          <p14:tracePt t="124313" x="2184400" y="3009900"/>
          <p14:tracePt t="124332" x="2159000" y="3009900"/>
          <p14:tracePt t="124349" x="2133600" y="3009900"/>
          <p14:tracePt t="124367" x="2114550" y="3009900"/>
          <p14:tracePt t="124382" x="2082800" y="3009900"/>
          <p14:tracePt t="124400" x="2057400" y="3022600"/>
          <p14:tracePt t="124417" x="2025650" y="3041650"/>
          <p14:tracePt t="124435" x="1987550" y="3079750"/>
          <p14:tracePt t="124461" x="1949450" y="3111500"/>
          <p14:tracePt t="124482" x="1930400" y="3136900"/>
          <p14:tracePt t="124486" x="1930400" y="3149600"/>
          <p14:tracePt t="124508" x="1905000" y="3187700"/>
          <p14:tracePt t="124529" x="1898650" y="3219450"/>
          <p14:tracePt t="124550" x="1885950" y="3270250"/>
          <p14:tracePt t="124569" x="1885950" y="3302000"/>
          <p14:tracePt t="124572" x="1885950" y="3321050"/>
          <p14:tracePt t="124590" x="1885950" y="3359150"/>
          <p14:tracePt t="124611" x="1885950" y="3397250"/>
          <p14:tracePt t="124637" x="1885950" y="3422650"/>
          <p14:tracePt t="124654" x="1885950" y="3435350"/>
          <p14:tracePt t="124667" x="1898650" y="3454400"/>
          <p14:tracePt t="124697" x="1911350" y="3467100"/>
          <p14:tracePt t="124714" x="1924050" y="3479800"/>
          <p14:tracePt t="124732" x="1949450" y="3486150"/>
          <p14:tracePt t="124748" x="1981200" y="3486150"/>
          <p14:tracePt t="124765" x="2012950" y="3486150"/>
          <p14:tracePt t="124781" x="2051050" y="3486150"/>
          <p14:tracePt t="124799" x="2089150" y="3486150"/>
          <p14:tracePt t="124816" x="2120900" y="3486150"/>
          <p14:tracePt t="124832" x="2146300" y="3486150"/>
          <p14:tracePt t="124849" x="2165350" y="3486150"/>
          <p14:tracePt t="124868" x="2190750" y="3486150"/>
          <p14:tracePt t="124888" x="2209800" y="3479800"/>
          <p14:tracePt t="124906" x="2228850" y="3473450"/>
          <p14:tracePt t="124922" x="2241550" y="3473450"/>
          <p14:tracePt t="124923" x="2247900" y="3473450"/>
          <p14:tracePt t="124943" x="2254250" y="3473450"/>
          <p14:tracePt t="125773" x="2247900" y="3473450"/>
          <p14:tracePt t="125791" x="2235200" y="3479800"/>
          <p14:tracePt t="125812" x="2209800" y="3492500"/>
          <p14:tracePt t="125831" x="2197100" y="3498850"/>
          <p14:tracePt t="125850" x="2159000" y="3517900"/>
          <p14:tracePt t="125882" x="2089150" y="3556000"/>
          <p14:tracePt t="125884" x="2076450" y="3562350"/>
          <p14:tracePt t="125916" x="2000250" y="3594100"/>
          <p14:tracePt t="125933" x="1968500" y="3613150"/>
          <p14:tracePt t="125951" x="1943100" y="3625850"/>
          <p14:tracePt t="125967" x="1924050" y="3638550"/>
          <p14:tracePt t="125984" x="1905000" y="3651250"/>
          <p14:tracePt t="126000" x="1885950" y="3670300"/>
          <p14:tracePt t="126017" x="1854200" y="3689350"/>
          <p14:tracePt t="126021" x="1847850" y="3695700"/>
          <p14:tracePt t="126038" x="1809750" y="3727450"/>
          <p14:tracePt t="126056" x="1771650" y="3759200"/>
          <p14:tracePt t="126074" x="1720850" y="3797300"/>
          <p14:tracePt t="126092" x="1651000" y="3867150"/>
          <p14:tracePt t="126109" x="1600200" y="3905250"/>
          <p14:tracePt t="126125" x="1555750" y="3949700"/>
          <p14:tracePt t="126142" x="1524000" y="3987800"/>
          <p14:tracePt t="126158" x="1492250" y="4025900"/>
          <p14:tracePt t="126174" x="1460500" y="4051300"/>
          <p14:tracePt t="126190" x="1422400" y="4089400"/>
          <p14:tracePt t="126206" x="1397000" y="4121150"/>
          <p14:tracePt t="126223" x="1358900" y="4152900"/>
          <p14:tracePt t="126242" x="1327150" y="4178300"/>
          <p14:tracePt t="126260" x="1301750" y="4203700"/>
          <p14:tracePt t="126278" x="1295400" y="4210050"/>
          <p14:tracePt t="126297" x="1289050" y="4216400"/>
          <p14:tracePt t="126462" x="1282700" y="4216400"/>
          <p14:tracePt t="126490" x="1276350" y="4203700"/>
          <p14:tracePt t="126511" x="1270000" y="4191000"/>
          <p14:tracePt t="126535" x="1263650" y="4171950"/>
          <p14:tracePt t="126555" x="1263650" y="4165600"/>
          <p14:tracePt t="126558" x="1263650" y="4159250"/>
          <p14:tracePt t="126576" x="1257300" y="4146550"/>
          <p14:tracePt t="126595" x="1250950" y="4133850"/>
          <p14:tracePt t="126612" x="1250950" y="4127500"/>
          <p14:tracePt t="126629" x="1244600" y="4121150"/>
          <p14:tracePt t="126645" x="1244600" y="4114800"/>
          <p14:tracePt t="126661" x="1238250" y="4108450"/>
          <p14:tracePt t="126678" x="1238250" y="4102100"/>
          <p14:tracePt t="126695" x="1225550" y="4095750"/>
          <p14:tracePt t="126749" x="1219200" y="4083050"/>
          <p14:tracePt t="126798" x="1219200" y="4076700"/>
          <p14:tracePt t="126821" x="1212850" y="4076700"/>
          <p14:tracePt t="126839" x="1206500" y="4076700"/>
          <p14:tracePt t="127029" x="1212850" y="4076700"/>
          <p14:tracePt t="127048" x="1219200" y="4076700"/>
          <p14:tracePt t="127071" x="1244600" y="4076700"/>
          <p14:tracePt t="127096" x="1250950" y="4076700"/>
          <p14:tracePt t="127141" x="1257300" y="4076700"/>
          <p14:tracePt t="127166" x="1263650" y="4076700"/>
          <p14:tracePt t="127205" x="1270000" y="4076700"/>
          <p14:tracePt t="127229" x="1276350" y="4076700"/>
          <p14:tracePt t="127254" x="1282700" y="4076700"/>
          <p14:tracePt t="127277" x="1289050" y="4076700"/>
          <p14:tracePt t="127301" x="1295400" y="4076700"/>
          <p14:tracePt t="127318" x="1301750" y="4076700"/>
          <p14:tracePt t="127337" x="1308100" y="4076700"/>
          <p14:tracePt t="127355" x="1314450" y="4076700"/>
          <p14:tracePt t="127372" x="1327150" y="4076700"/>
          <p14:tracePt t="127387" x="1333500" y="4076700"/>
          <p14:tracePt t="127406" x="1339850" y="4076700"/>
          <p14:tracePt t="127424" x="1346200" y="4076700"/>
          <p14:tracePt t="127442" x="1352550" y="4076700"/>
          <p14:tracePt t="127466" x="1365250" y="4076700"/>
          <p14:tracePt t="127470" x="1371600" y="4076700"/>
          <p14:tracePt t="127494" x="1390650" y="4076700"/>
          <p14:tracePt t="127508" x="1409700" y="4076700"/>
          <p14:tracePt t="127520" x="1416050" y="4076700"/>
          <p14:tracePt t="127531" x="1435100" y="4076700"/>
          <p14:tracePt t="127548" x="1447800" y="4076700"/>
          <p14:tracePt t="127565" x="1454150" y="4076700"/>
          <p14:tracePt t="127582" x="1460500" y="4076700"/>
          <p14:tracePt t="127598" x="1466850" y="4076700"/>
          <p14:tracePt t="127614" x="1473200" y="4076700"/>
          <p14:tracePt t="127631" x="1479550" y="4076700"/>
          <p14:tracePt t="127648" x="1492250" y="4076700"/>
          <p14:tracePt t="127664" x="1504950" y="4076700"/>
          <p14:tracePt t="127682" x="1524000" y="4076700"/>
          <p14:tracePt t="127701" x="1549400" y="4076700"/>
          <p14:tracePt t="127718" x="1568450" y="4076700"/>
          <p14:tracePt t="127736" x="1587500" y="4076700"/>
          <p14:tracePt t="127757" x="1606550" y="4076700"/>
          <p14:tracePt t="127776" x="1612900" y="4076700"/>
          <p14:tracePt t="127821" x="1619250" y="4076700"/>
          <p14:tracePt t="128397" x="1612900" y="4076700"/>
          <p14:tracePt t="128416" x="1600200" y="4076700"/>
          <p14:tracePt t="128440" x="1574800" y="4070350"/>
          <p14:tracePt t="128468" x="1543050" y="4070350"/>
          <p14:tracePt t="128499" x="1530350" y="4070350"/>
          <p14:tracePt t="128503" x="1524000" y="4070350"/>
          <p14:tracePt t="128531" x="1511300" y="4070350"/>
          <p14:tracePt t="128533" x="1504950" y="4070350"/>
          <p14:tracePt t="128565" x="1485900" y="4070350"/>
          <p14:tracePt t="128598" x="1454150" y="4070350"/>
          <p14:tracePt t="128620" x="1428750" y="4070350"/>
          <p14:tracePt t="128639" x="1409700" y="4070350"/>
          <p14:tracePt t="128656" x="1403350" y="4070350"/>
          <p14:tracePt t="128674" x="1390650" y="4070350"/>
          <p14:tracePt t="128692" x="1371600" y="4070350"/>
          <p14:tracePt t="128725" x="1365250" y="4070350"/>
          <p14:tracePt t="128758" x="1358900" y="4070350"/>
          <p14:tracePt t="128774" x="1352550" y="4070350"/>
          <p14:tracePt t="128797" x="1346200" y="4070350"/>
          <p14:tracePt t="128975" x="1339850" y="4070350"/>
          <p14:tracePt t="129166" x="1339850" y="4064000"/>
          <p14:tracePt t="129205" x="1346200" y="4064000"/>
          <p14:tracePt t="129229" x="1352550" y="4064000"/>
          <p14:tracePt t="129246" x="1358900" y="4064000"/>
          <p14:tracePt t="129278" x="1365250" y="4064000"/>
          <p14:tracePt t="129311" x="1371600" y="4064000"/>
          <p14:tracePt t="129349" x="1371600" y="4057650"/>
          <p14:tracePt t="129645" x="1377950" y="4057650"/>
          <p14:tracePt t="130582" x="1384300" y="4057650"/>
          <p14:tracePt t="130613" x="1390650" y="4057650"/>
          <p14:tracePt t="130629" x="1397000" y="4051300"/>
          <p14:tracePt t="130647" x="1403350" y="4051300"/>
          <p14:tracePt t="130681" x="1409700" y="4044950"/>
          <p14:tracePt t="130697" x="1416050" y="4044950"/>
          <p14:tracePt t="130715" x="1422400" y="4044950"/>
          <p14:tracePt t="130733" x="1435100" y="4038600"/>
          <p14:tracePt t="130765" x="1441450" y="4038600"/>
          <p14:tracePt t="130782" x="1447800" y="4038600"/>
          <p14:tracePt t="130806" x="1454150" y="4038600"/>
          <p14:tracePt t="130821" x="1460500" y="4038600"/>
          <p14:tracePt t="130854" x="1466850" y="4038600"/>
          <p14:tracePt t="130871" x="1473200" y="4038600"/>
          <p14:tracePt t="130887" x="1479550" y="4038600"/>
          <p14:tracePt t="130903" x="1492250" y="4032250"/>
          <p14:tracePt t="130919" x="1498600" y="4032250"/>
          <p14:tracePt t="130936" x="1504950" y="4032250"/>
          <p14:tracePt t="130951" x="1517650" y="4032250"/>
          <p14:tracePt t="130968" x="1524000" y="4032250"/>
          <p14:tracePt t="130987" x="1530350" y="4032250"/>
          <p14:tracePt t="131003" x="1536700" y="4025900"/>
          <p14:tracePt t="131017" x="1543050" y="4025900"/>
          <p14:tracePt t="131037" x="1549400" y="4025900"/>
          <p14:tracePt t="131052" x="1555750" y="4025900"/>
          <p14:tracePt t="131069" x="1562100" y="4025900"/>
          <p14:tracePt t="131089" x="1574800" y="4025900"/>
          <p14:tracePt t="131107" x="1581150" y="4025900"/>
          <p14:tracePt t="131124" x="1587500" y="4025900"/>
          <p14:tracePt t="131141" x="1593850" y="4019550"/>
          <p14:tracePt t="131173" x="1600200" y="4019550"/>
          <p14:tracePt t="131189" x="1606550" y="4019550"/>
          <p14:tracePt t="131205" x="1612900" y="4013200"/>
          <p14:tracePt t="131238" x="1619250" y="4013200"/>
          <p14:tracePt t="131278" x="1625600" y="4013200"/>
          <p14:tracePt t="131307" x="1631950" y="4013200"/>
          <p14:tracePt t="131325" x="1638300" y="4013200"/>
          <p14:tracePt t="131341" x="1638300" y="4006850"/>
          <p14:tracePt t="131365" x="1644650" y="4006850"/>
          <p14:tracePt t="131398" x="1651000" y="4006850"/>
          <p14:tracePt t="131416" x="1657350" y="4006850"/>
          <p14:tracePt t="131433" x="1663700" y="4000500"/>
          <p14:tracePt t="131454" x="1676400" y="4000500"/>
          <p14:tracePt t="131471" x="1682750" y="3994150"/>
          <p14:tracePt t="131509" x="1689100" y="3987800"/>
          <p14:tracePt t="132342" x="1695450" y="3987800"/>
          <p14:tracePt t="132361" x="1708150" y="3987800"/>
          <p14:tracePt t="132379" x="1727200" y="3987800"/>
          <p14:tracePt t="132400" x="1771650" y="3981450"/>
          <p14:tracePt t="132421" x="1828800" y="3975100"/>
          <p14:tracePt t="132449" x="1885950" y="3975100"/>
          <p14:tracePt t="132482" x="1962150" y="3975100"/>
          <p14:tracePt t="132502" x="2019300" y="3975100"/>
          <p14:tracePt t="132523" x="2076450" y="3981450"/>
          <p14:tracePt t="132529" x="2101850" y="3987800"/>
          <p14:tracePt t="132557" x="2184400" y="4000500"/>
          <p14:tracePt t="132581" x="2241550" y="4013200"/>
          <p14:tracePt t="132599" x="2279650" y="4019550"/>
          <p14:tracePt t="132616" x="2317750" y="4032250"/>
          <p14:tracePt t="132637" x="2355850" y="4044950"/>
          <p14:tracePt t="132654" x="2381250" y="4051300"/>
          <p14:tracePt t="132670" x="2413000" y="4057650"/>
          <p14:tracePt t="132687" x="2451100" y="4070350"/>
          <p14:tracePt t="132703" x="2501900" y="4076700"/>
          <p14:tracePt t="132720" x="2520950" y="4083050"/>
          <p14:tracePt t="132739" x="2540000" y="4083050"/>
          <p14:tracePt t="132754" x="2552700" y="4089400"/>
          <p14:tracePt t="133437" x="2546350" y="4089400"/>
          <p14:tracePt t="133449" x="2540000" y="4089400"/>
          <p14:tracePt t="133465" x="2514600" y="4083050"/>
          <p14:tracePt t="133481" x="2501900" y="4070350"/>
          <p14:tracePt t="133498" x="2482850" y="4064000"/>
          <p14:tracePt t="133514" x="2470150" y="4057650"/>
          <p14:tracePt t="133548" x="2438400" y="4038600"/>
          <p14:tracePt t="133582" x="2381250" y="4000500"/>
          <p14:tracePt t="133598" x="2355850" y="3981450"/>
          <p14:tracePt t="133614" x="2324100" y="3956050"/>
          <p14:tracePt t="133632" x="2279650" y="3924300"/>
          <p14:tracePt t="133649" x="2235200" y="3898900"/>
          <p14:tracePt t="133665" x="2197100" y="3879850"/>
          <p14:tracePt t="133681" x="2165350" y="3867150"/>
          <p14:tracePt t="133699" x="2139950" y="3854450"/>
          <p14:tracePt t="133715" x="2114550" y="3848100"/>
          <p14:tracePt t="133733" x="2076450" y="3829050"/>
          <p14:tracePt t="133750" x="2057400" y="3822700"/>
          <p14:tracePt t="133769" x="2044700" y="3822700"/>
          <p14:tracePt t="133786" x="2025650" y="3816350"/>
          <p14:tracePt t="133791" x="2012950" y="3810000"/>
          <p14:tracePt t="133807" x="1993900" y="3803650"/>
          <p14:tracePt t="133824" x="1962150" y="3803650"/>
          <p14:tracePt t="133841" x="1943100" y="3803650"/>
          <p14:tracePt t="133857" x="1924050" y="3797300"/>
          <p14:tracePt t="133886" x="1917700" y="3797300"/>
          <p14:tracePt t="133918" x="1911350" y="3797300"/>
          <p14:tracePt t="134142" x="1905000" y="3790950"/>
          <p14:tracePt t="134167" x="1905000" y="3784600"/>
          <p14:tracePt t="134186" x="1911350" y="3784600"/>
          <p14:tracePt t="134215" x="1924050" y="3778250"/>
          <p14:tracePt t="134248" x="1936750" y="3778250"/>
          <p14:tracePt t="134266" x="1943100" y="3771900"/>
          <p14:tracePt t="134283" x="1955800" y="3771900"/>
          <p14:tracePt t="134300" x="1962150" y="3771900"/>
          <p14:tracePt t="134301" x="1974850" y="3771900"/>
          <p14:tracePt t="134318" x="1981200" y="3771900"/>
          <p14:tracePt t="134333" x="1987550" y="3771900"/>
          <p14:tracePt t="134349" x="2006600" y="3771900"/>
          <p14:tracePt t="134365" x="2019300" y="3771900"/>
          <p14:tracePt t="134382" x="2032000" y="3771900"/>
          <p14:tracePt t="134398" x="2038350" y="3771900"/>
          <p14:tracePt t="134415" x="2044700" y="3771900"/>
          <p14:tracePt t="134432" x="2057400" y="3771900"/>
          <p14:tracePt t="134449" x="2063750" y="3771900"/>
          <p14:tracePt t="134472" x="2076450" y="3771900"/>
          <p14:tracePt t="134493" x="2089150" y="3771900"/>
          <p14:tracePt t="134523" x="2108200" y="3778250"/>
          <p14:tracePt t="134546" x="2139950" y="3784600"/>
          <p14:tracePt t="134566" x="2165350" y="3797300"/>
          <p14:tracePt t="134591" x="2184400" y="3797300"/>
          <p14:tracePt t="134609" x="2190750" y="3803650"/>
          <p14:tracePt t="134646" x="2197100" y="3803650"/>
          <p14:tracePt t="134767" x="2203450" y="3810000"/>
          <p14:tracePt t="134791" x="2209800" y="3816350"/>
          <p14:tracePt t="134808" x="2216150" y="3822700"/>
          <p14:tracePt t="134825" x="2222500" y="3829050"/>
          <p14:tracePt t="134841" x="2228850" y="3835400"/>
          <p14:tracePt t="134878" x="2228850" y="3841750"/>
          <p14:tracePt t="134918" x="2235200" y="3848100"/>
          <p14:tracePt t="134934" x="2235200" y="3854450"/>
          <p14:tracePt t="134952" x="2241550" y="3860800"/>
          <p14:tracePt t="134969" x="2241550" y="3867150"/>
          <p14:tracePt t="134990" x="2241550" y="3873500"/>
          <p14:tracePt t="135007" x="2241550" y="3879850"/>
          <p14:tracePt t="135024" x="2241550" y="3886200"/>
          <p14:tracePt t="135040" x="2241550" y="3892550"/>
          <p14:tracePt t="135059" x="2241550" y="3898900"/>
          <p14:tracePt t="135078" x="2241550" y="3905250"/>
          <p14:tracePt t="135214" x="2241550" y="3911600"/>
          <p14:tracePt t="135231" x="2235200" y="3911600"/>
          <p14:tracePt t="135249" x="2228850" y="3911600"/>
          <p14:tracePt t="135265" x="2216150" y="3911600"/>
          <p14:tracePt t="135282" x="2203450" y="3911600"/>
          <p14:tracePt t="135300" x="2190750" y="3911600"/>
          <p14:tracePt t="135315" x="2178050" y="3911600"/>
          <p14:tracePt t="135318" x="2171700" y="3911600"/>
          <p14:tracePt t="135335" x="2159000" y="3911600"/>
          <p14:tracePt t="135351" x="2146300" y="3911600"/>
          <p14:tracePt t="135367" x="2139950" y="3911600"/>
          <p14:tracePt t="135383" x="2133600" y="3911600"/>
          <p14:tracePt t="135399" x="2127250" y="3911600"/>
          <p14:tracePt t="135418" x="2120900" y="3911600"/>
          <p14:tracePt t="135435" x="2114550" y="3911600"/>
          <p14:tracePt t="135454" x="2089150" y="3911600"/>
          <p14:tracePt t="135476" x="2076450" y="3911600"/>
          <p14:tracePt t="135479" x="2070100" y="3911600"/>
          <p14:tracePt t="135499" x="2057400" y="3911600"/>
          <p14:tracePt t="135517" x="2038350" y="3911600"/>
          <p14:tracePt t="135548" x="2032000" y="3911600"/>
          <p14:tracePt t="135565" x="2012950" y="3911600"/>
          <p14:tracePt t="135581" x="2006600" y="3905250"/>
          <p14:tracePt t="135599" x="2000250" y="3905250"/>
          <p14:tracePt t="135615" x="1993900" y="3898900"/>
          <p14:tracePt t="135633" x="1987550" y="3898900"/>
          <p14:tracePt t="135649" x="1981200" y="3898900"/>
          <p14:tracePt t="135697" x="1974850" y="3898900"/>
          <p14:tracePt t="135713" x="1968500" y="3898900"/>
          <p14:tracePt t="135734" x="1968500" y="3892550"/>
          <p14:tracePt t="135798" x="1962150" y="3892550"/>
          <p14:tracePt t="135920" x="1955800" y="3892550"/>
          <p14:tracePt t="137279" x="1949450" y="3892550"/>
          <p14:tracePt t="137298" x="1949450" y="3886200"/>
          <p14:tracePt t="137316" x="1955800" y="3879850"/>
          <p14:tracePt t="137339" x="1968500" y="3873500"/>
          <p14:tracePt t="137359" x="1974850" y="3867150"/>
          <p14:tracePt t="137380" x="1987550" y="3867150"/>
          <p14:tracePt t="137407" x="1993900" y="3867150"/>
          <p14:tracePt t="137438" x="2000250" y="3867150"/>
          <p14:tracePt t="137464" x="2000250" y="3860800"/>
          <p14:tracePt t="137485" x="2006600" y="3860800"/>
          <p14:tracePt t="137511" x="2019300" y="3854450"/>
          <p14:tracePt t="137544" x="2038350" y="3854450"/>
          <p14:tracePt t="137569" x="2051050" y="3854450"/>
          <p14:tracePt t="137588" x="2057400" y="3854450"/>
          <p14:tracePt t="137609" x="2063750" y="3854450"/>
          <p14:tracePt t="137639" x="2070100" y="3854450"/>
          <p14:tracePt t="137662" x="2076450" y="3854450"/>
          <p14:tracePt t="137870" x="2082800" y="3854450"/>
          <p14:tracePt t="137895" x="2082800" y="3860800"/>
          <p14:tracePt t="137917" x="2082800" y="3867150"/>
          <p14:tracePt t="137937" x="2082800" y="3873500"/>
          <p14:tracePt t="137953" x="2089150" y="3886200"/>
          <p14:tracePt t="137965" x="2089150" y="3898900"/>
          <p14:tracePt t="137966" x="2089150" y="3905250"/>
          <p14:tracePt t="137982" x="2095500" y="3911600"/>
          <p14:tracePt t="137998" x="2101850" y="3924300"/>
          <p14:tracePt t="138032" x="2101850" y="3930650"/>
          <p14:tracePt t="138128" x="2101850" y="3937000"/>
          <p14:tracePt t="138147" x="2108200" y="3937000"/>
          <p14:tracePt t="138167" x="2108200" y="3943350"/>
          <p14:tracePt t="138198" x="2108200" y="3949700"/>
          <p14:tracePt t="138247" x="2114550" y="3956050"/>
          <p14:tracePt t="138279" x="2114550" y="3962400"/>
          <p14:tracePt t="138335" x="2114550" y="3968750"/>
          <p14:tracePt t="138390" x="2114550" y="3975100"/>
          <p14:tracePt t="138410" x="2120900" y="3975100"/>
          <p14:tracePt t="138422" x="2120900" y="3981450"/>
          <p14:tracePt t="138434" x="2127250" y="3981450"/>
          <p14:tracePt t="138448" x="2127250" y="3987800"/>
          <p14:tracePt t="138465" x="2127250" y="3994150"/>
          <p14:tracePt t="138481" x="2127250" y="4000500"/>
          <p14:tracePt t="138498" x="2133600" y="4000500"/>
          <p14:tracePt t="138514" x="2133600" y="4006850"/>
          <p14:tracePt t="138531" x="2133600" y="4013200"/>
          <p14:tracePt t="138547" x="2133600" y="4019550"/>
          <p14:tracePt t="138573" x="2139950" y="4025900"/>
          <p14:tracePt t="138605" x="2139950" y="4032250"/>
          <p14:tracePt t="138669" x="2139950" y="4038600"/>
          <p14:tracePt t="138694" x="2139950" y="4044950"/>
          <p14:tracePt t="138717" x="2146300" y="4044950"/>
          <p14:tracePt t="138733" x="2146300" y="4051300"/>
          <p14:tracePt t="138749" x="2152650" y="4051300"/>
          <p14:tracePt t="138765" x="2152650" y="4057650"/>
          <p14:tracePt t="138797" x="2152650" y="4064000"/>
          <p14:tracePt t="138814" x="2152650" y="4070350"/>
          <p14:tracePt t="138838" x="2152650" y="4076700"/>
          <p14:tracePt t="138855" x="2159000" y="4076700"/>
          <p14:tracePt t="138873" x="2159000" y="4083050"/>
          <p14:tracePt t="138893" x="2159000" y="4095750"/>
          <p14:tracePt t="138911" x="2159000" y="4102100"/>
          <p14:tracePt t="138929" x="2159000" y="4108450"/>
          <p14:tracePt t="138949" x="2159000" y="4121150"/>
          <p14:tracePt t="138968" x="2159000" y="4140200"/>
          <p14:tracePt t="138990" x="2165350" y="4146550"/>
          <p14:tracePt t="139013" x="2165350" y="4152900"/>
          <p14:tracePt t="139038" x="2165350" y="4165600"/>
          <p14:tracePt t="139058" x="2165350" y="4171950"/>
          <p14:tracePt t="139075" x="2165350" y="4178300"/>
          <p14:tracePt t="139094" x="2165350" y="4184650"/>
          <p14:tracePt t="139118" x="2165350" y="4191000"/>
          <p14:tracePt t="139129" x="2165350" y="4197350"/>
          <p14:tracePt t="139142" x="2165350" y="4203700"/>
          <p14:tracePt t="139166" x="2165350" y="4210050"/>
          <p14:tracePt t="139191" x="2165350" y="4216400"/>
          <p14:tracePt t="139208" x="2165350" y="4222750"/>
          <p14:tracePt t="139239" x="2165350" y="4229100"/>
          <p14:tracePt t="139256" x="2165350" y="4235450"/>
          <p14:tracePt t="139279" x="2165350" y="4241800"/>
          <p14:tracePt t="139297" x="2159000" y="4248150"/>
          <p14:tracePt t="139313" x="2159000" y="4254500"/>
          <p14:tracePt t="139330" x="2152650" y="4254500"/>
          <p14:tracePt t="139351" x="2146300" y="4260850"/>
          <p14:tracePt t="139376" x="2139950" y="4267200"/>
          <p14:tracePt t="139399" x="2133600" y="4273550"/>
          <p14:tracePt t="139431" x="2127250" y="4273550"/>
          <p14:tracePt t="139448" x="2120900" y="4273550"/>
          <p14:tracePt t="139467" x="2114550" y="4273550"/>
          <p14:tracePt t="139487" x="2101850" y="4273550"/>
          <p14:tracePt t="139500" x="2095500" y="4273550"/>
          <p14:tracePt t="139527" x="2089150" y="4273550"/>
          <p14:tracePt t="139574" x="2082800" y="4273550"/>
          <p14:tracePt t="139598" x="2076450" y="4273550"/>
          <p14:tracePt t="139609" x="2070100" y="4273550"/>
          <p14:tracePt t="139622" x="2063750" y="4273550"/>
          <p14:tracePt t="139639" x="2057400" y="4273550"/>
          <p14:tracePt t="139655" x="2051050" y="4267200"/>
          <p14:tracePt t="139665" x="2044700" y="4267200"/>
          <p14:tracePt t="139682" x="2038350" y="4260850"/>
          <p14:tracePt t="139698" x="2019300" y="4254500"/>
          <p14:tracePt t="139715" x="2012950" y="4248150"/>
          <p14:tracePt t="139732" x="1993900" y="4241800"/>
          <p14:tracePt t="139749" x="1987550" y="4229100"/>
          <p14:tracePt t="139775" x="1974850" y="4229100"/>
          <p14:tracePt t="139792" x="1974850" y="4222750"/>
          <p14:tracePt t="139991" x="1987550" y="4222750"/>
          <p14:tracePt t="140011" x="2019300" y="4222750"/>
          <p14:tracePt t="140032" x="2089150" y="4222750"/>
          <p14:tracePt t="140050" x="2139950" y="4222750"/>
          <p14:tracePt t="140082" x="2216150" y="4222750"/>
          <p14:tracePt t="140115" x="2235200" y="4222750"/>
          <p14:tracePt t="140159" x="2241550" y="4222750"/>
          <p14:tracePt t="140273" x="2247900" y="4222750"/>
          <p14:tracePt t="140291" x="2254250" y="4216400"/>
          <p14:tracePt t="140311" x="2266950" y="4210050"/>
          <p14:tracePt t="140331" x="2273300" y="4210050"/>
          <p14:tracePt t="140855" x="2279650" y="4210050"/>
          <p14:tracePt t="140959" x="2286000" y="4210050"/>
          <p14:tracePt t="140977" x="2292350" y="4203700"/>
          <p14:tracePt t="140997" x="2305050" y="4197350"/>
          <p14:tracePt t="141000" x="2311400" y="4197350"/>
          <p14:tracePt t="141023" x="2330450" y="4197350"/>
          <p14:tracePt t="141044" x="2336800" y="4191000"/>
          <p14:tracePt t="141078" x="2355850" y="4184650"/>
          <p14:tracePt t="141098" x="2362200" y="4178300"/>
          <p14:tracePt t="141132" x="2374900" y="4171950"/>
          <p14:tracePt t="141148" x="2381250" y="4171950"/>
          <p14:tracePt t="141164" x="2387600" y="4171950"/>
          <p14:tracePt t="141181" x="2400300" y="4165600"/>
          <p14:tracePt t="141198" x="2413000" y="4159250"/>
          <p14:tracePt t="141215" x="2432050" y="4152900"/>
          <p14:tracePt t="141231" x="2444750" y="4140200"/>
          <p14:tracePt t="141249" x="2463800" y="4127500"/>
          <p14:tracePt t="141269" x="2470150" y="4121150"/>
          <p14:tracePt t="141286" x="2489200" y="4108450"/>
          <p14:tracePt t="141305" x="2495550" y="4108450"/>
          <p14:tracePt t="141323" x="2501900" y="4102100"/>
          <p14:tracePt t="141341" x="2508250" y="4095750"/>
          <p14:tracePt t="141359" x="2527300" y="4089400"/>
          <p14:tracePt t="141376" x="2540000" y="4083050"/>
          <p14:tracePt t="141396" x="2552700" y="4083050"/>
          <p14:tracePt t="141413" x="2552700" y="4076700"/>
          <p14:tracePt t="141416" x="2559050" y="4076700"/>
          <p14:tracePt t="141433" x="2571750" y="4070350"/>
          <p14:tracePt t="141479" x="2603500" y="4070350"/>
          <p14:tracePt t="141496" x="2622550" y="4064000"/>
          <p14:tracePt t="141512" x="2635250" y="4064000"/>
          <p14:tracePt t="141524" x="2647950" y="4057650"/>
          <p14:tracePt t="141536" x="2654300" y="4057650"/>
          <p14:tracePt t="141548" x="2667000" y="4057650"/>
          <p14:tracePt t="141565" x="2673350" y="4057650"/>
          <p14:tracePt t="141583" x="2679700" y="4057650"/>
          <p14:tracePt t="141599" x="2686050" y="4057650"/>
          <p14:tracePt t="141623" x="2692400" y="4057650"/>
          <p14:tracePt t="141642" x="2698750" y="4057650"/>
          <p14:tracePt t="141658" x="2711450" y="4051300"/>
          <p14:tracePt t="141676" x="2717800" y="4051300"/>
          <p14:tracePt t="141694" x="2730500" y="4051300"/>
          <p14:tracePt t="141711" x="2736850" y="4051300"/>
          <p14:tracePt t="141744" x="2743200" y="4051300"/>
          <p14:tracePt t="141767" x="2749550" y="4051300"/>
          <p14:tracePt t="141786" x="2755900" y="4051300"/>
          <p14:tracePt t="141803" x="2762250" y="4044950"/>
          <p14:tracePt t="141822" x="2774950" y="4044950"/>
          <p14:tracePt t="141839" x="2787650" y="4044950"/>
          <p14:tracePt t="141856" x="2800350" y="4044950"/>
          <p14:tracePt t="141877" x="2813050" y="4044950"/>
          <p14:tracePt t="141898" x="2838450" y="4044950"/>
          <p14:tracePt t="141919" x="2851150" y="4044950"/>
          <p14:tracePt t="141984" x="2857500" y="4044950"/>
          <p14:tracePt t="142056" x="2863850" y="4044950"/>
          <p14:tracePt t="142090" x="2870200" y="4044950"/>
          <p14:tracePt t="151954" x="2876550" y="4044950"/>
          <p14:tracePt t="152162" x="2876550" y="4051300"/>
          <p14:tracePt t="152179" x="2863850" y="4070350"/>
          <p14:tracePt t="152202" x="2838450" y="4102100"/>
          <p14:tracePt t="152225" x="2813050" y="4127500"/>
          <p14:tracePt t="152249" x="2794000" y="4146550"/>
          <p14:tracePt t="152282" x="2749550" y="4184650"/>
          <p14:tracePt t="152304" x="2717800" y="4203700"/>
          <p14:tracePt t="152322" x="2698750" y="4222750"/>
          <p14:tracePt t="152347" x="2667000" y="4254500"/>
          <p14:tracePt t="152366" x="2647950" y="4267200"/>
          <p14:tracePt t="152384" x="2628900" y="4279900"/>
          <p14:tracePt t="152402" x="2616200" y="4292600"/>
          <p14:tracePt t="152418" x="2609850" y="4298950"/>
          <p14:tracePt t="152436" x="2590800" y="4311650"/>
          <p14:tracePt t="152452" x="2584450" y="4324350"/>
          <p14:tracePt t="152470" x="2578100" y="4330700"/>
          <p14:tracePt t="152491" x="2565400" y="4343400"/>
          <p14:tracePt t="152518" x="2559050" y="4349750"/>
          <p14:tracePt t="152545" x="2552700" y="4356100"/>
          <p14:tracePt t="152564" x="2552700" y="4362450"/>
          <p14:tracePt t="152769" x="2559050" y="4362450"/>
          <p14:tracePt t="152777" x="2571750" y="4362450"/>
          <p14:tracePt t="152795" x="2609850" y="4368800"/>
          <p14:tracePt t="152814" x="2667000" y="4368800"/>
          <p14:tracePt t="152816" x="2705100" y="4375150"/>
          <p14:tracePt t="152833" x="2768600" y="4375150"/>
          <p14:tracePt t="152850" x="2832100" y="4375150"/>
          <p14:tracePt t="152882" x="2895600" y="4362450"/>
          <p14:tracePt t="152916" x="2901950" y="4356100"/>
          <p14:tracePt t="153234" x="2901950" y="4362450"/>
          <p14:tracePt t="153251" x="2895600" y="4368800"/>
          <p14:tracePt t="153270" x="2889250" y="4375150"/>
          <p14:tracePt t="153289" x="2895600" y="4381500"/>
          <p14:tracePt t="153306" x="2914650" y="4394200"/>
          <p14:tracePt t="153324" x="2933700" y="4400550"/>
          <p14:tracePt t="153345" x="2946400" y="4413250"/>
          <p14:tracePt t="153374" x="2971800" y="4438650"/>
          <p14:tracePt t="153377" x="2984500" y="4445000"/>
          <p14:tracePt t="153394" x="2997200" y="4457700"/>
          <p14:tracePt t="153410" x="3016250" y="4464050"/>
          <p14:tracePt t="153416" x="3028950" y="4470400"/>
          <p14:tracePt t="153433" x="3054350" y="4483100"/>
          <p14:tracePt t="153450" x="3073400" y="4483100"/>
          <p14:tracePt t="153466" x="3105150" y="4489450"/>
          <p14:tracePt t="153483" x="3130550" y="4495800"/>
          <p14:tracePt t="153499" x="3136900" y="4495800"/>
          <p14:tracePt t="153520" x="3143250" y="4495800"/>
          <p14:tracePt t="153585" x="3149600" y="4502150"/>
          <p14:tracePt t="153609" x="3155950" y="4502150"/>
          <p14:tracePt t="153636" x="3162300" y="4508500"/>
          <p14:tracePt t="153644" x="3168650" y="4508500"/>
          <p14:tracePt t="153654" x="3175000" y="4508500"/>
          <p14:tracePt t="153666" x="3187700" y="4514850"/>
          <p14:tracePt t="153682" x="3213100" y="4514850"/>
          <p14:tracePt t="153699" x="3225800" y="4521200"/>
          <p14:tracePt t="153716" x="3251200" y="4527550"/>
          <p14:tracePt t="153721" x="3257550" y="4527550"/>
          <p14:tracePt t="153763" x="3282950" y="4533900"/>
          <p14:tracePt t="153803" x="3302000" y="4540250"/>
          <p14:tracePt t="153842" x="3314700" y="4546600"/>
          <p14:tracePt t="154003" x="3321050" y="4546600"/>
          <p14:tracePt t="154038" x="3327400" y="4546600"/>
          <p14:tracePt t="154073" x="3352800" y="4546600"/>
          <p14:tracePt t="154109" x="3365500" y="4546600"/>
          <p14:tracePt t="154142" x="3371850" y="4546600"/>
          <p14:tracePt t="154179" x="3378200" y="4546600"/>
          <p14:tracePt t="154314" x="3384550" y="4546600"/>
          <p14:tracePt t="154349" x="3403600" y="4546600"/>
          <p14:tracePt t="154386" x="3435350" y="4546600"/>
          <p14:tracePt t="154422" x="3479800" y="4546600"/>
          <p14:tracePt t="154456" x="3536950" y="4533900"/>
          <p14:tracePt t="154495" x="3556000" y="4533900"/>
          <p14:tracePt t="154497" x="3562350" y="4533900"/>
          <p14:tracePt t="154531" x="3575050" y="4533900"/>
          <p14:tracePt t="154557" x="3581400" y="4533900"/>
          <p14:tracePt t="154583" x="3587750" y="4533900"/>
          <p14:tracePt t="154617" x="3625850" y="4527550"/>
          <p14:tracePt t="154631" x="3632200" y="4527550"/>
          <p14:tracePt t="154648" x="3657600" y="4521200"/>
          <p14:tracePt t="154665" x="3670300" y="4521200"/>
          <p14:tracePt t="154682" x="3676650" y="4521200"/>
          <p14:tracePt t="154698" x="3689350" y="4521200"/>
          <p14:tracePt t="154715" x="3695700" y="4521200"/>
          <p14:tracePt t="154733" x="3708400" y="4521200"/>
          <p14:tracePt t="154749" x="3714750" y="4521200"/>
          <p14:tracePt t="154766" x="3721100" y="4521200"/>
          <p14:tracePt t="154782" x="3727450" y="4521200"/>
          <p14:tracePt t="154799" x="3733800" y="4521200"/>
          <p14:tracePt t="154816" x="3746500" y="4521200"/>
          <p14:tracePt t="154833" x="3752850" y="4521200"/>
          <p14:tracePt t="154849" x="3759200" y="4521200"/>
          <p14:tracePt t="154867" x="3765550" y="4521200"/>
          <p14:tracePt t="154882" x="3771900" y="4521200"/>
          <p14:tracePt t="154899" x="3778250" y="4521200"/>
          <p14:tracePt t="154922" x="3784600" y="4521200"/>
          <p14:tracePt t="154946" x="3790950" y="4521200"/>
          <p14:tracePt t="154969" x="3797300" y="4521200"/>
          <p14:tracePt t="154986" x="3803650" y="4521200"/>
          <p14:tracePt t="155042" x="3810000" y="4521200"/>
          <p14:tracePt t="155978" x="3816350" y="4521200"/>
          <p14:tracePt t="156067" x="3822700" y="4521200"/>
          <p14:tracePt t="156083" x="3829050" y="4527550"/>
          <p14:tracePt t="156122" x="3841750" y="4546600"/>
          <p14:tracePt t="156162" x="3860800" y="4565650"/>
          <p14:tracePt t="156196" x="3867150" y="4572000"/>
          <p14:tracePt t="156228" x="3879850" y="4578350"/>
          <p14:tracePt t="156262" x="3886200" y="4591050"/>
          <p14:tracePt t="156328" x="3892550" y="4603750"/>
          <p14:tracePt t="156362" x="3898900" y="4603750"/>
          <p14:tracePt t="156393" x="3905250" y="4610100"/>
          <p14:tracePt t="156610" x="3905250" y="4616450"/>
          <p14:tracePt t="156786" x="3905250" y="4622800"/>
          <p14:tracePt t="156825" x="3911600" y="4629150"/>
          <p14:tracePt t="156865" x="3917950" y="4635500"/>
          <p14:tracePt t="156901" x="3924300" y="4641850"/>
          <p14:tracePt t="156946" x="3930650" y="4641850"/>
          <p14:tracePt t="158675" x="3930650" y="4648200"/>
          <p14:tracePt t="158712" x="3917950" y="4667250"/>
          <p14:tracePt t="158714" x="3892550" y="4686300"/>
          <p14:tracePt t="158751" x="3746500" y="4775200"/>
          <p14:tracePt t="158754" x="3689350" y="4800600"/>
          <p14:tracePt t="158802" x="3321050" y="4959350"/>
          <p14:tracePt t="158847" x="3060700" y="5060950"/>
          <p14:tracePt t="158849" x="2984500" y="5080000"/>
          <p14:tracePt t="158885" x="2692400" y="5137150"/>
          <p14:tracePt t="158922" x="2266950" y="5213350"/>
          <p14:tracePt t="158957" x="1981200" y="5251450"/>
          <p14:tracePt t="158993" x="1778000" y="5270500"/>
          <p14:tracePt t="159029" x="1682750" y="5270500"/>
          <p14:tracePt t="159064" x="1568450" y="5289550"/>
          <p14:tracePt t="159067" x="1530350" y="5295900"/>
          <p14:tracePt t="159101" x="1358900" y="5314950"/>
          <p14:tracePt t="159137" x="1181100" y="5314950"/>
          <p14:tracePt t="159171" x="1085850" y="5308600"/>
          <p14:tracePt t="159208" x="1073150" y="5308600"/>
          <p14:tracePt t="159240" x="1041400" y="5264150"/>
          <p14:tracePt t="159243" x="1041400" y="5245100"/>
          <p14:tracePt t="159275" x="1066800" y="5175250"/>
          <p14:tracePt t="159282" x="1079500" y="5156200"/>
          <p14:tracePt t="159299" x="1104900" y="5124450"/>
          <p14:tracePt t="159331" x="1130300" y="5092700"/>
          <p14:tracePt t="159394" x="1130300" y="5086350"/>
          <p14:tracePt t="159428" x="1136650" y="5086350"/>
          <p14:tracePt t="159460" x="1206500" y="5086350"/>
          <p14:tracePt t="159494" x="1403350" y="5086350"/>
          <p14:tracePt t="159500" x="1454150" y="5086350"/>
          <p14:tracePt t="159535" x="1638300" y="5086350"/>
          <p14:tracePt t="159541" x="1676400" y="5086350"/>
          <p14:tracePt t="159581" x="1758950" y="5086350"/>
          <p14:tracePt t="159585" x="1771650" y="5086350"/>
          <p14:tracePt t="159623" x="1790700" y="5086350"/>
          <p14:tracePt t="159625" x="1797050" y="5086350"/>
          <p14:tracePt t="159661" x="1822450" y="5086350"/>
          <p14:tracePt t="159693" x="1841500" y="5086350"/>
          <p14:tracePt t="159727" x="1879600" y="5086350"/>
          <p14:tracePt t="159729" x="1892300" y="5086350"/>
          <p14:tracePt t="159761" x="1993900" y="5086350"/>
          <p14:tracePt t="159798" x="2108200" y="5086350"/>
          <p14:tracePt t="159832" x="2159000" y="5080000"/>
          <p14:tracePt t="159835" x="2165350" y="5080000"/>
          <p14:tracePt t="159868" x="2178050" y="5080000"/>
          <p14:tracePt t="160075" x="2184400" y="5080000"/>
          <p14:tracePt t="160111" x="2216150" y="5067300"/>
          <p14:tracePt t="160115" x="2228850" y="5067300"/>
          <p14:tracePt t="160153" x="2305050" y="5054600"/>
          <p14:tracePt t="160191" x="2330450" y="5054600"/>
          <p14:tracePt t="160234" x="2368550" y="5054600"/>
          <p14:tracePt t="160268" x="2419350" y="5048250"/>
          <p14:tracePt t="160302" x="2476500" y="5048250"/>
          <p14:tracePt t="160337" x="2514600" y="5048250"/>
          <p14:tracePt t="160374" x="2552700" y="5035550"/>
          <p14:tracePt t="160408" x="2578100" y="5035550"/>
          <p14:tracePt t="160409" x="2584450" y="5035550"/>
          <p14:tracePt t="160441" x="2603500" y="5035550"/>
          <p14:tracePt t="160475" x="2635250" y="5035550"/>
          <p14:tracePt t="160517" x="2692400" y="5035550"/>
          <p14:tracePt t="160521" x="2698750" y="5035550"/>
          <p14:tracePt t="160574" x="2730500" y="5035550"/>
          <p14:tracePt t="160598" x="2743200" y="5035550"/>
          <p14:tracePt t="160623" x="2749550" y="5035550"/>
          <p14:tracePt t="160652" x="2768600" y="5035550"/>
          <p14:tracePt t="160667" x="2787650" y="5035550"/>
          <p14:tracePt t="160682" x="2813050" y="5035550"/>
          <p14:tracePt t="160699" x="2844800" y="5035550"/>
          <p14:tracePt t="160715" x="2889250" y="5035550"/>
          <p14:tracePt t="160732" x="2921000" y="5035550"/>
          <p14:tracePt t="160748" x="2946400" y="5035550"/>
          <p14:tracePt t="160765" x="2959100" y="5029200"/>
          <p14:tracePt t="160796" x="2971800" y="5029200"/>
          <p14:tracePt t="160830" x="3003550" y="5022850"/>
          <p14:tracePt t="160866" x="3073400" y="5022850"/>
          <p14:tracePt t="160899" x="3149600" y="5022850"/>
          <p14:tracePt t="160933" x="3257550" y="5016500"/>
          <p14:tracePt t="160965" x="3308350" y="5010150"/>
          <p14:tracePt t="161066" x="3302000" y="5010150"/>
          <p14:tracePt t="161106" x="3232150" y="5022850"/>
          <p14:tracePt t="161143" x="3187700" y="5029200"/>
          <p14:tracePt t="161175" x="3181350" y="5029200"/>
          <p14:tracePt t="161259" x="3187700" y="5029200"/>
          <p14:tracePt t="161296" x="3289300" y="5029200"/>
          <p14:tracePt t="161299" x="3314700" y="5029200"/>
          <p14:tracePt t="161331" x="3384550" y="5029200"/>
          <p14:tracePt t="161363" x="3429000" y="5029200"/>
          <p14:tracePt t="161397" x="3441700" y="5029200"/>
          <p14:tracePt t="161475" x="3448050" y="5029200"/>
          <p14:tracePt t="161518" x="3454400" y="5048250"/>
          <p14:tracePt t="161542" x="3454400" y="5054600"/>
          <p14:tracePt t="161723" x="3454400" y="5048250"/>
          <p14:tracePt t="161763" x="3390900" y="5022850"/>
          <p14:tracePt t="161801" x="3346450" y="5022850"/>
          <p14:tracePt t="161843" x="3321050" y="5022850"/>
          <p14:tracePt t="161878" x="3302000" y="5022850"/>
          <p14:tracePt t="161912" x="3276600" y="5041900"/>
          <p14:tracePt t="161914" x="3263900" y="5048250"/>
          <p14:tracePt t="161945" x="3232150" y="5086350"/>
          <p14:tracePt t="161979" x="3219450" y="5111750"/>
          <p14:tracePt t="162011" x="3219450" y="5124450"/>
          <p14:tracePt t="162046" x="3219450" y="5143500"/>
          <p14:tracePt t="162079" x="3251200" y="5156200"/>
          <p14:tracePt t="162117" x="3308350" y="5168900"/>
          <p14:tracePt t="162148" x="3352800" y="5168900"/>
          <p14:tracePt t="162184" x="3371850" y="5162550"/>
          <p14:tracePt t="162221" x="3390900" y="5118100"/>
          <p14:tracePt t="162254" x="3390900" y="5054600"/>
          <p14:tracePt t="162289" x="3390900" y="4997450"/>
          <p14:tracePt t="162291" x="3390900" y="4991100"/>
          <p14:tracePt t="162323" x="3384550" y="4972050"/>
          <p14:tracePt t="162356" x="3378200" y="4965700"/>
          <p14:tracePt t="162389" x="3359150" y="4959350"/>
          <p14:tracePt t="162424" x="3340100" y="4959350"/>
          <p14:tracePt t="162426" x="3333750" y="4959350"/>
          <p14:tracePt t="162459" x="3282950" y="4959350"/>
          <p14:tracePt t="162492" x="3244850" y="4959350"/>
          <p14:tracePt t="162530" x="3219450" y="4959350"/>
          <p14:tracePt t="162567" x="3200400" y="4959350"/>
          <p14:tracePt t="162608" x="3187700" y="4965700"/>
          <p14:tracePt t="162612" x="3181350" y="4972050"/>
          <p14:tracePt t="162646" x="3175000" y="4984750"/>
          <p14:tracePt t="162678" x="3168650" y="4984750"/>
          <p14:tracePt t="162714" x="3168650" y="4997450"/>
          <p14:tracePt t="162747" x="3168650" y="5010150"/>
          <p14:tracePt t="162780" x="3168650" y="5022850"/>
          <p14:tracePt t="162813" x="3168650" y="5041900"/>
          <p14:tracePt t="162849" x="3168650" y="5067300"/>
          <p14:tracePt t="162884" x="3181350" y="5086350"/>
          <p14:tracePt t="162916" x="3213100" y="5105400"/>
          <p14:tracePt t="162949" x="3238500" y="5111750"/>
          <p14:tracePt t="162984" x="3251200" y="5111750"/>
          <p14:tracePt t="162986" x="3257550" y="5111750"/>
          <p14:tracePt t="163018" x="3263900" y="5111750"/>
          <p14:tracePt t="163050" x="3270250" y="5111750"/>
          <p14:tracePt t="163081" x="3276600" y="5111750"/>
          <p14:tracePt t="163115" x="3282950" y="5111750"/>
          <p14:tracePt t="163147" x="3289300" y="5111750"/>
          <p14:tracePt t="165067" x="3276600" y="5111750"/>
          <p14:tracePt t="165102" x="3194050" y="5118100"/>
          <p14:tracePt t="165139" x="3067050" y="5143500"/>
          <p14:tracePt t="165174" x="2990850" y="5162550"/>
          <p14:tracePt t="165213" x="2914650" y="5187950"/>
          <p14:tracePt t="165251" x="2832100" y="5213350"/>
          <p14:tracePt t="165286" x="2743200" y="5238750"/>
          <p14:tracePt t="165318" x="2628900" y="5270500"/>
          <p14:tracePt t="165352" x="2501900" y="5321300"/>
          <p14:tracePt t="165385" x="2349500" y="5365750"/>
          <p14:tracePt t="165388" x="2311400" y="5384800"/>
          <p14:tracePt t="165421" x="2146300" y="5454650"/>
          <p14:tracePt t="165454" x="1987550" y="5530850"/>
          <p14:tracePt t="165489" x="1898650" y="5588000"/>
          <p14:tracePt t="165526" x="1860550" y="5651500"/>
          <p14:tracePt t="165532" x="1854200" y="5670550"/>
          <p14:tracePt t="165573" x="1809750" y="5803900"/>
          <p14:tracePt t="165610" x="1784350" y="6013450"/>
          <p14:tracePt t="165645" x="1771650" y="6184900"/>
          <p14:tracePt t="165679" x="1758950" y="6343650"/>
          <p14:tracePt t="165715" x="1752600" y="6426200"/>
          <p14:tracePt t="165748" x="1739900" y="6432550"/>
          <p14:tracePt t="165827" x="1720850" y="6432550"/>
          <p14:tracePt t="165867" x="1708150" y="6432550"/>
          <p14:tracePt t="165899" x="1708150" y="6426200"/>
          <p14:tracePt t="165916" x="1708150" y="6413500"/>
          <p14:tracePt t="165923" x="1695450" y="6400800"/>
          <p14:tracePt t="165933" x="1689100" y="6388100"/>
          <p14:tracePt t="165968" x="1651000" y="6324600"/>
          <p14:tracePt t="166002" x="1600200" y="6280150"/>
          <p14:tracePt t="166035" x="1581150" y="6261100"/>
          <p14:tracePt t="166243" x="1574800" y="6254750"/>
          <p14:tracePt t="166278" x="1549400" y="6242050"/>
          <p14:tracePt t="166311" x="1492250" y="6203950"/>
          <p14:tracePt t="166345" x="1447800" y="6165850"/>
          <p14:tracePt t="166347" x="1441450" y="6165850"/>
          <p14:tracePt t="166380" x="1428750" y="6153150"/>
          <p14:tracePt t="166415" x="1416050" y="6146800"/>
          <p14:tracePt t="166449" x="1403350" y="6134100"/>
          <p14:tracePt t="166484" x="1352550" y="6115050"/>
          <p14:tracePt t="166522" x="1327150" y="6102350"/>
          <p14:tracePt t="166546" x="1320800" y="6096000"/>
          <p14:tracePt t="166570" x="1314450" y="6096000"/>
          <p14:tracePt t="166611" x="1301750" y="6083300"/>
          <p14:tracePt t="166626" x="1295400" y="6076950"/>
          <p14:tracePt t="166639" x="1289050" y="6076950"/>
          <p14:tracePt t="166652" x="1282700" y="6070600"/>
          <p14:tracePt t="166666" x="1276350" y="6070600"/>
          <p14:tracePt t="166707" x="1270000" y="6064250"/>
          <p14:tracePt t="166731" x="1270000" y="6057900"/>
          <p14:tracePt t="166771" x="1263650" y="6057900"/>
          <p14:tracePt t="166802" x="1263650" y="6051550"/>
          <p14:tracePt t="166834" x="1263650" y="6045200"/>
          <p14:tracePt t="166865" x="1263650" y="6038850"/>
          <p14:tracePt t="166899" x="1263650" y="6026150"/>
          <p14:tracePt t="166932" x="1270000" y="6026150"/>
          <p14:tracePt t="166964" x="1270000" y="6019800"/>
          <p14:tracePt t="166996" x="1282700" y="6019800"/>
          <p14:tracePt t="167029" x="1301750" y="6007100"/>
          <p14:tracePt t="167062" x="1320800" y="5994400"/>
          <p14:tracePt t="167093" x="1333500" y="5988050"/>
          <p14:tracePt t="167126" x="1352550" y="5981700"/>
          <p14:tracePt t="167163" x="1358900" y="5981700"/>
          <p14:tracePt t="167195" x="1365250" y="5981700"/>
          <p14:tracePt t="167227" x="1371600" y="5981700"/>
          <p14:tracePt t="167283" x="1377950" y="5975350"/>
          <p14:tracePt t="167324" x="1384300" y="5975350"/>
          <p14:tracePt t="167363" x="1390650" y="5969000"/>
          <p14:tracePt t="167395" x="1403350" y="5962650"/>
          <p14:tracePt t="167427" x="1416050" y="5962650"/>
          <p14:tracePt t="167461" x="1428750" y="5962650"/>
          <p14:tracePt t="167555" x="1435100" y="5962650"/>
          <p14:tracePt t="167590" x="1447800" y="5962650"/>
          <p14:tracePt t="167621" x="1460500" y="5969000"/>
          <p14:tracePt t="167655" x="1466850" y="5975350"/>
          <p14:tracePt t="167685" x="1473200" y="5975350"/>
          <p14:tracePt t="167932" x="1479550" y="5981700"/>
          <p14:tracePt t="167971" x="1479550" y="5994400"/>
          <p14:tracePt t="168007" x="1473200" y="6007100"/>
          <p14:tracePt t="168041" x="1466850" y="6019800"/>
          <p14:tracePt t="168044" x="1466850" y="6026150"/>
          <p14:tracePt t="168190" x="1466850" y="6032500"/>
          <p14:tracePt t="168222" x="1466850" y="6045200"/>
          <p14:tracePt t="168254" x="1466850" y="6057900"/>
          <p14:tracePt t="168287" x="1479550" y="6083300"/>
          <p14:tracePt t="168319" x="1498600" y="6096000"/>
          <p14:tracePt t="168352" x="1511300" y="6108700"/>
          <p14:tracePt t="168385" x="1530350" y="6121400"/>
          <p14:tracePt t="168386" x="1536700" y="6121400"/>
          <p14:tracePt t="168418" x="1555750" y="6121400"/>
          <p14:tracePt t="168420" x="1562100" y="6127750"/>
          <p14:tracePt t="168453" x="1606550" y="6134100"/>
          <p14:tracePt t="168488" x="1663700" y="6146800"/>
          <p14:tracePt t="168490" x="1676400" y="6146800"/>
          <p14:tracePt t="168524" x="1739900" y="6153150"/>
          <p14:tracePt t="168561" x="1771650" y="6153150"/>
          <p14:tracePt t="168607" x="1790700" y="6153150"/>
          <p14:tracePt t="168643" x="1809750" y="6153150"/>
          <p14:tracePt t="168676" x="1835150" y="6153150"/>
          <p14:tracePt t="168710" x="1873250" y="6153150"/>
          <p14:tracePt t="168745" x="1943100" y="6159500"/>
          <p14:tracePt t="168747" x="1962150" y="6159500"/>
          <p14:tracePt t="168779" x="2032000" y="6165850"/>
          <p14:tracePt t="168813" x="2108200" y="6172200"/>
          <p14:tracePt t="168846" x="2171700" y="6172200"/>
          <p14:tracePt t="168879" x="2190750" y="6172200"/>
          <p14:tracePt t="168912" x="2209800" y="6172200"/>
          <p14:tracePt t="168945" x="2222500" y="6172200"/>
          <p14:tracePt t="168948" x="2228850" y="6172200"/>
          <p14:tracePt t="168985" x="2260600" y="6178550"/>
          <p14:tracePt t="168987" x="2266950" y="6178550"/>
          <p14:tracePt t="169022" x="2286000" y="6178550"/>
          <p14:tracePt t="169044" x="2298700" y="6178550"/>
          <p14:tracePt t="169066" x="2317750" y="6178550"/>
          <p14:tracePt t="169087" x="2324100" y="6178550"/>
          <p14:tracePt t="169572" x="2330450" y="6178550"/>
          <p14:tracePt t="169609" x="2343150" y="6178550"/>
          <p14:tracePt t="169646" x="2362200" y="6178550"/>
          <p14:tracePt t="169685" x="2387600" y="6172200"/>
          <p14:tracePt t="169723" x="2425700" y="6172200"/>
          <p14:tracePt t="169759" x="2451100" y="6159500"/>
          <p14:tracePt t="169793" x="2470150" y="6153150"/>
          <p14:tracePt t="169827" x="2501900" y="6140450"/>
          <p14:tracePt t="169860" x="2546350" y="6127750"/>
          <p14:tracePt t="169893" x="2578100" y="6115050"/>
          <p14:tracePt t="169929" x="2609850" y="6102350"/>
          <p14:tracePt t="169931" x="2622550" y="6096000"/>
          <p14:tracePt t="169963" x="2641600" y="6083300"/>
          <p14:tracePt t="169997" x="2654300" y="6083300"/>
          <p14:tracePt t="170030" x="2660650" y="6083300"/>
          <p14:tracePt t="170062" x="2667000" y="6076950"/>
          <p14:tracePt t="170094" x="2686050" y="6076950"/>
          <p14:tracePt t="170127" x="2705100" y="6076950"/>
          <p14:tracePt t="170159" x="2717800" y="6076950"/>
          <p14:tracePt t="170191" x="2730500" y="6076950"/>
          <p14:tracePt t="170225" x="2749550" y="6076950"/>
          <p14:tracePt t="170227" x="2755900" y="6076950"/>
          <p14:tracePt t="170260" x="2768600" y="6076950"/>
          <p14:tracePt t="170294" x="2774950" y="6076950"/>
          <p14:tracePt t="170326" x="2787650" y="6076950"/>
          <p14:tracePt t="170359" x="2813050" y="6083300"/>
          <p14:tracePt t="170393" x="2838450" y="6083300"/>
          <p14:tracePt t="170429" x="2857500" y="6083300"/>
          <p14:tracePt t="170463" x="2876550" y="6083300"/>
          <p14:tracePt t="170502" x="2895600" y="6083300"/>
          <p14:tracePt t="170543" x="2901950" y="6083300"/>
          <p14:tracePt t="170575" x="2908300" y="6083300"/>
          <p14:tracePt t="172076" x="2914650" y="6083300"/>
          <p14:tracePt t="172111" x="2921000" y="6076950"/>
          <p14:tracePt t="172146" x="2921000" y="6051550"/>
          <p14:tracePt t="172148" x="2921000" y="6038850"/>
          <p14:tracePt t="172190" x="2908300" y="5962650"/>
          <p14:tracePt t="172228" x="2889250" y="5873750"/>
          <p14:tracePt t="172249" x="2882900" y="5848350"/>
          <p14:tracePt t="172282" x="2870200" y="5822950"/>
          <p14:tracePt t="172299" x="2863850" y="5803900"/>
          <p14:tracePt t="172315" x="2863850" y="5797550"/>
          <p14:tracePt t="172332" x="2857500" y="5791200"/>
          <p14:tracePt t="172349" x="2857500" y="5784850"/>
          <p14:tracePt t="172365" x="2851150" y="5778500"/>
          <p14:tracePt t="172382" x="2851150" y="5765800"/>
          <p14:tracePt t="172399" x="2844800" y="5753100"/>
          <p14:tracePt t="172415" x="2838450" y="5740400"/>
          <p14:tracePt t="172432" x="2825750" y="5727700"/>
          <p14:tracePt t="172449" x="2819400" y="5708650"/>
          <p14:tracePt t="172465" x="2813050" y="5689600"/>
          <p14:tracePt t="172482" x="2794000" y="5670550"/>
          <p14:tracePt t="172483" x="2787650" y="5664200"/>
          <p14:tracePt t="172499" x="2774950" y="5645150"/>
          <p14:tracePt t="172515" x="2755900" y="5626100"/>
          <p14:tracePt t="172532" x="2736850" y="5613400"/>
          <p14:tracePt t="172549" x="2724150" y="5594350"/>
          <p14:tracePt t="172565" x="2705100" y="5575300"/>
          <p14:tracePt t="172582" x="2686050" y="5556250"/>
          <p14:tracePt t="172599" x="2673350" y="5543550"/>
          <p14:tracePt t="172615" x="2667000" y="5537200"/>
          <p14:tracePt t="172632" x="2647950" y="5530850"/>
          <p14:tracePt t="172649" x="2635250" y="5518150"/>
          <p14:tracePt t="172665" x="2616200" y="5511800"/>
          <p14:tracePt t="172682" x="2603500" y="5505450"/>
          <p14:tracePt t="172684" x="2590800" y="5505450"/>
          <p14:tracePt t="172699" x="2578100" y="5505450"/>
          <p14:tracePt t="172715" x="2552700" y="5505450"/>
          <p14:tracePt t="172732" x="2540000" y="5505450"/>
          <p14:tracePt t="172749" x="2520950" y="5505450"/>
          <p14:tracePt t="172765" x="2508250" y="5505450"/>
          <p14:tracePt t="172782" x="2495550" y="5505450"/>
          <p14:tracePt t="172799" x="2482850" y="5505450"/>
          <p14:tracePt t="172815" x="2476500" y="5505450"/>
          <p14:tracePt t="172832" x="2470150" y="5511800"/>
          <p14:tracePt t="172849" x="2463800" y="5511800"/>
          <p14:tracePt t="172865" x="2463800" y="5518150"/>
          <p14:tracePt t="172882" x="2457450" y="5518150"/>
          <p14:tracePt t="172899" x="2457450" y="5524500"/>
          <p14:tracePt t="172931" x="2451100" y="5524500"/>
          <p14:tracePt t="173035" x="2463800" y="5524500"/>
          <p14:tracePt t="173046" x="2482850" y="5524500"/>
          <p14:tracePt t="173056" x="2495550" y="5524500"/>
          <p14:tracePt t="173066" x="2520950" y="5524500"/>
          <p14:tracePt t="173082" x="2559050" y="5524500"/>
          <p14:tracePt t="173099" x="2603500" y="5518150"/>
          <p14:tracePt t="173115" x="2635250" y="5518150"/>
          <p14:tracePt t="173132" x="2654300" y="5518150"/>
          <p14:tracePt t="173149" x="2673350" y="5518150"/>
          <p14:tracePt t="173165" x="2692400" y="5518150"/>
          <p14:tracePt t="173182" x="2717800" y="5518150"/>
          <p14:tracePt t="173199" x="2743200" y="5524500"/>
          <p14:tracePt t="173215" x="2768600" y="5537200"/>
          <p14:tracePt t="173232" x="2787650" y="5543550"/>
          <p14:tracePt t="173249" x="2794000" y="5549900"/>
          <p14:tracePt t="173265" x="2806700" y="5562600"/>
          <p14:tracePt t="173282" x="2813050" y="5581650"/>
          <p14:tracePt t="173299" x="2832100" y="5613400"/>
          <p14:tracePt t="173316" x="2838450" y="5645150"/>
          <p14:tracePt t="173332" x="2851150" y="5664200"/>
          <p14:tracePt t="173349" x="2857500" y="5683250"/>
          <p14:tracePt t="173374" x="2863850" y="5708650"/>
          <p14:tracePt t="173399" x="2863850" y="5734050"/>
          <p14:tracePt t="173423" x="2863850" y="5759450"/>
          <p14:tracePt t="173448" x="2870200" y="5778500"/>
          <p14:tracePt t="173473" x="2870200" y="5791200"/>
          <p14:tracePt t="173498" x="2870200" y="5803900"/>
          <p14:tracePt t="173527" x="2863850" y="5816600"/>
          <p14:tracePt t="173545" x="2857500" y="5829300"/>
          <p14:tracePt t="173562" x="2851150" y="5835650"/>
          <p14:tracePt t="173563" x="2844800" y="5835650"/>
          <p14:tracePt t="173580" x="2832100" y="5848350"/>
          <p14:tracePt t="173597" x="2819400" y="5854700"/>
          <p14:tracePt t="173614" x="2806700" y="5854700"/>
          <p14:tracePt t="173630" x="2800350" y="5854700"/>
          <p14:tracePt t="173650" x="2787650" y="5854700"/>
          <p14:tracePt t="173683" x="2774950" y="5854700"/>
          <p14:tracePt t="173717" x="2736850" y="5842000"/>
          <p14:tracePt t="173749" x="2698750" y="5803900"/>
          <p14:tracePt t="173783" x="2667000" y="5772150"/>
          <p14:tracePt t="173815" x="2660650" y="5753100"/>
          <p14:tracePt t="173847" x="2654300" y="5740400"/>
          <p14:tracePt t="173879" x="2654300" y="5734050"/>
          <p14:tracePt t="173911" x="2654300" y="5715000"/>
          <p14:tracePt t="173944" x="2654300" y="5702300"/>
          <p14:tracePt t="173978" x="2654300" y="5683250"/>
          <p14:tracePt t="174011" x="2660650" y="5676900"/>
          <p14:tracePt t="174042" x="2673350" y="5670550"/>
          <p14:tracePt t="174044" x="2673350" y="5664200"/>
          <p14:tracePt t="174077" x="2698750" y="5664200"/>
          <p14:tracePt t="174110" x="2736850" y="5664200"/>
          <p14:tracePt t="174143" x="2774950" y="5664200"/>
          <p14:tracePt t="174178" x="2787650" y="5664200"/>
          <p14:tracePt t="174526" x="2781300" y="5664200"/>
          <p14:tracePt t="174568" x="2774950" y="5664200"/>
          <p14:tracePt t="174606" x="2768600" y="5670550"/>
          <p14:tracePt t="174641" x="2768600" y="5683250"/>
          <p14:tracePt t="174679" x="2768600" y="5734050"/>
          <p14:tracePt t="174716" x="2768600" y="5791200"/>
          <p14:tracePt t="174750" x="2774950" y="5835650"/>
          <p14:tracePt t="174782" x="2794000" y="5892800"/>
          <p14:tracePt t="174816" x="2813050" y="5956300"/>
          <p14:tracePt t="174851" x="2825750" y="6000750"/>
          <p14:tracePt t="174854" x="2825750" y="6013450"/>
          <p14:tracePt t="174886" x="2832100" y="6051550"/>
          <p14:tracePt t="174919" x="2838450" y="6096000"/>
          <p14:tracePt t="174953" x="2844800" y="6140450"/>
          <p14:tracePt t="174956" x="2844800" y="6146800"/>
          <p14:tracePt t="174991" x="2844800" y="6165850"/>
          <p14:tracePt t="175076" x="2844800" y="6172200"/>
          <p14:tracePt t="175109" x="2838450" y="6159500"/>
          <p14:tracePt t="175142" x="2832100" y="6026150"/>
          <p14:tracePt t="175175" x="2832100" y="5880100"/>
          <p14:tracePt t="175212" x="2863850" y="5759450"/>
          <p14:tracePt t="175301" x="2914650" y="5607050"/>
          <p14:tracePt t="175336" x="2927350" y="5568950"/>
          <p14:tracePt t="175370" x="2940050" y="5537200"/>
          <p14:tracePt t="175372" x="2946400" y="5524500"/>
          <p14:tracePt t="175407" x="2959100" y="5480050"/>
          <p14:tracePt t="175442" x="2971800" y="5448300"/>
          <p14:tracePt t="175444" x="2978150" y="5441950"/>
          <p14:tracePt t="175479" x="2990850" y="5410200"/>
          <p14:tracePt t="175526" x="3009900" y="5384800"/>
          <p14:tracePt t="175725" x="3009900" y="5391150"/>
          <p14:tracePt t="175769" x="3016250" y="5492750"/>
          <p14:tracePt t="175772" x="3016250" y="5511800"/>
          <p14:tracePt t="175815" x="3028950" y="5626100"/>
          <p14:tracePt t="175866" x="3028950" y="5721350"/>
          <p14:tracePt t="175869" x="3028950" y="5740400"/>
          <p14:tracePt t="175914" x="3022600" y="5778500"/>
          <p14:tracePt t="175918" x="3022600" y="5791200"/>
          <p14:tracePt t="175966" x="3009900" y="5861050"/>
          <p14:tracePt t="176001" x="2997200" y="5899150"/>
          <p14:tracePt t="176022" x="2990850" y="5918200"/>
          <p14:tracePt t="176041" x="2984500" y="5937250"/>
          <p14:tracePt t="176058" x="2984500" y="5949950"/>
          <p14:tracePt t="176073" x="2971800" y="5969000"/>
          <p14:tracePt t="176087" x="2971800" y="5988050"/>
          <p14:tracePt t="176106" x="2965450" y="6007100"/>
          <p14:tracePt t="176125" x="2965450" y="6026150"/>
          <p14:tracePt t="176142" x="2965450" y="6038850"/>
          <p14:tracePt t="176180" x="2965450" y="6045200"/>
          <p14:tracePt t="177285" x="2971800" y="6038850"/>
          <p14:tracePt t="177323" x="3028950" y="5988050"/>
          <p14:tracePt t="177325" x="3048000" y="5981700"/>
          <p14:tracePt t="177365" x="3117850" y="5924550"/>
          <p14:tracePt t="177405" x="3162300" y="5880100"/>
          <p14:tracePt t="177442" x="3194050" y="5848350"/>
          <p14:tracePt t="177476" x="3219450" y="5822950"/>
          <p14:tracePt t="177516" x="3251200" y="5797550"/>
          <p14:tracePt t="177560" x="3289300" y="5765800"/>
          <p14:tracePt t="177597" x="3314700" y="5753100"/>
          <p14:tracePt t="177630" x="3321050" y="5746750"/>
          <p14:tracePt t="177661" x="3327400" y="5746750"/>
          <p14:tracePt t="177695" x="3333750" y="5746750"/>
          <p14:tracePt t="177727" x="3352800" y="5746750"/>
          <p14:tracePt t="177760" x="3390900" y="5746750"/>
          <p14:tracePt t="177794" x="3429000" y="5753100"/>
          <p14:tracePt t="177826" x="3454400" y="5765800"/>
          <p14:tracePt t="177858" x="3460750" y="5765800"/>
          <p14:tracePt t="178213" x="3448050" y="5765800"/>
          <p14:tracePt t="178254" x="3378200" y="5765800"/>
          <p14:tracePt t="178293" x="3333750" y="5772150"/>
          <p14:tracePt t="178334" x="3327400" y="5772150"/>
          <p14:tracePt t="178373" x="3321050" y="5772150"/>
          <p14:tracePt t="178406" x="3314700" y="5778500"/>
          <p14:tracePt t="178440" x="3308350" y="5778500"/>
          <p14:tracePt t="178477" x="3308350" y="5784850"/>
          <p14:tracePt t="178662" x="3314700" y="5784850"/>
          <p14:tracePt t="178695" x="3416300" y="5784850"/>
          <p14:tracePt t="178729" x="3492500" y="5784850"/>
          <p14:tracePt t="178763" x="3517900" y="5784850"/>
          <p14:tracePt t="179150" x="3517900" y="5778500"/>
          <p14:tracePt t="179186" x="3492500" y="5753100"/>
          <p14:tracePt t="179223" x="3441700" y="5734050"/>
          <p14:tracePt t="179265" x="3403600" y="5721350"/>
          <p14:tracePt t="179304" x="3384550" y="5715000"/>
          <p14:tracePt t="179339" x="3365500" y="5715000"/>
          <p14:tracePt t="179373" x="3352800" y="5715000"/>
          <p14:tracePt t="179408" x="3333750" y="5721350"/>
          <p14:tracePt t="179445" x="3321050" y="5727700"/>
          <p14:tracePt t="179478" x="3314700" y="5727700"/>
          <p14:tracePt t="179517" x="3308350" y="5734050"/>
          <p14:tracePt t="179541" x="3308350" y="5740400"/>
          <p14:tracePt t="179564" x="3302000" y="5746750"/>
          <p14:tracePt t="179585" x="3302000" y="5753100"/>
          <p14:tracePt t="179606" x="3302000" y="5759450"/>
          <p14:tracePt t="179628" x="3302000" y="5765800"/>
          <p14:tracePt t="179653" x="3302000" y="5772150"/>
          <p14:tracePt t="179680" x="3302000" y="5778500"/>
          <p14:tracePt t="179711" x="3302000" y="5784850"/>
          <p14:tracePt t="179749" x="3302000" y="5791200"/>
          <p14:tracePt t="179782" x="3302000" y="5797550"/>
          <p14:tracePt t="179813" x="3302000" y="5810250"/>
          <p14:tracePt t="179853" x="3302000" y="5816600"/>
          <p14:tracePt t="179894" x="3302000" y="5822950"/>
          <p14:tracePt t="179925" x="3302000" y="5829300"/>
          <p14:tracePt t="179957" x="3302000" y="5835650"/>
          <p14:tracePt t="180006" x="3302000" y="5842000"/>
          <p14:tracePt t="180042" x="3302000" y="5848350"/>
          <p14:tracePt t="180086" x="3308350" y="5848350"/>
          <p14:tracePt t="180134" x="3308350" y="5854700"/>
          <p14:tracePt t="180166" x="3321050" y="5854700"/>
          <p14:tracePt t="180230" x="3333750" y="5854700"/>
          <p14:tracePt t="180263" x="3346450" y="5861050"/>
          <p14:tracePt t="180300" x="3359150" y="5861050"/>
          <p14:tracePt t="180301" x="3365500" y="5861050"/>
          <p14:tracePt t="180334" x="3371850" y="5861050"/>
          <p14:tracePt t="180367" x="3384550" y="5861050"/>
          <p14:tracePt t="180400" x="3397250" y="5861050"/>
          <p14:tracePt t="180433" x="3403600" y="5861050"/>
          <p14:tracePt t="180464" x="3409950" y="5861050"/>
          <p14:tracePt t="180528" x="3416300" y="5861050"/>
          <p14:tracePt t="180568" x="3429000" y="5861050"/>
          <p14:tracePt t="180607" x="3435350" y="5861050"/>
          <p14:tracePt t="180644" x="3441700" y="5854700"/>
          <p14:tracePt t="180677" x="3441700" y="5848350"/>
          <p14:tracePt t="180711" x="3448050" y="5848350"/>
          <p14:tracePt t="180745" x="3454400" y="5848350"/>
          <p14:tracePt t="180776" x="3460750" y="5842000"/>
          <p14:tracePt t="180807" x="3467100" y="5842000"/>
          <p14:tracePt t="180839" x="3473450" y="5842000"/>
          <p14:tracePt t="180870" x="3486150" y="5842000"/>
          <p14:tracePt t="180902" x="3498850" y="5842000"/>
          <p14:tracePt t="180935" x="3511550" y="5842000"/>
          <p14:tracePt t="180968" x="3517900" y="5842000"/>
          <p14:tracePt t="180999" x="3536950" y="5842000"/>
          <p14:tracePt t="181033" x="3543300" y="5842000"/>
          <p14:tracePt t="181070" x="3549650" y="5842000"/>
          <p14:tracePt t="181101" x="3556000" y="5842000"/>
          <p14:tracePt t="181158" x="3562350" y="5842000"/>
          <p14:tracePt t="181192" x="3568700" y="5842000"/>
          <p14:tracePt t="181224" x="3581400" y="5842000"/>
          <p14:tracePt t="181256" x="3587750" y="5842000"/>
          <p14:tracePt t="181291" x="3594100" y="5854700"/>
          <p14:tracePt t="181325" x="3606800" y="5861050"/>
          <p14:tracePt t="181357" x="3619500" y="5867400"/>
          <p14:tracePt t="181392" x="3625850" y="5867400"/>
          <p14:tracePt t="181423" x="3625850" y="5873750"/>
          <p14:tracePt t="181454" x="3638550" y="5880100"/>
          <p14:tracePt t="181533" x="3644900" y="5880100"/>
          <p14:tracePt t="181694" x="3651250" y="5886450"/>
          <p14:tracePt t="181790" x="3657600" y="5892800"/>
          <p14:tracePt t="181825" x="3663950" y="5905500"/>
          <p14:tracePt t="181862" x="3670300" y="5918200"/>
          <p14:tracePt t="181896" x="3683000" y="5937250"/>
          <p14:tracePt t="181930" x="3689350" y="5956300"/>
          <p14:tracePt t="181966" x="3689350" y="5969000"/>
          <p14:tracePt t="183606" x="3695700" y="5969000"/>
          <p14:tracePt t="183639" x="3695700" y="5937250"/>
          <p14:tracePt t="183673" x="3695700" y="5880100"/>
          <p14:tracePt t="183710" x="3663950" y="5797550"/>
          <p14:tracePt t="183743" x="3619500" y="5734050"/>
          <p14:tracePt t="183777" x="3517900" y="5683250"/>
          <p14:tracePt t="183812" x="3352800" y="5638800"/>
          <p14:tracePt t="183814" x="3295650" y="5632450"/>
          <p14:tracePt t="183848" x="3105150" y="5607050"/>
          <p14:tracePt t="183881" x="2952750" y="5607050"/>
          <p14:tracePt t="183915" x="2889250" y="5607050"/>
          <p14:tracePt t="183918" x="2876550" y="5607050"/>
          <p14:tracePt t="183951" x="2832100" y="5607050"/>
          <p14:tracePt t="183983" x="2800350" y="5607050"/>
          <p14:tracePt t="184016" x="2794000" y="5607050"/>
          <p14:tracePt t="184052" x="2787650" y="5613400"/>
          <p14:tracePt t="184077" x="2806700" y="5619750"/>
          <p14:tracePt t="184094" x="2870200" y="5626100"/>
          <p14:tracePt t="184109" x="2971800" y="5626100"/>
          <p14:tracePt t="184120" x="3028950" y="5626100"/>
          <p14:tracePt t="184133" x="3162300" y="5613400"/>
          <p14:tracePt t="184149" x="3257550" y="5600700"/>
          <p14:tracePt t="184166" x="3340100" y="5575300"/>
          <p14:tracePt t="184182" x="3378200" y="5568950"/>
          <p14:tracePt t="184199" x="3397250" y="5556250"/>
          <p14:tracePt t="184216" x="3416300" y="5549900"/>
          <p14:tracePt t="184232" x="3435350" y="5537200"/>
          <p14:tracePt t="184250" x="3454400" y="5524500"/>
          <p14:tracePt t="184266" x="3467100" y="5518150"/>
          <p14:tracePt t="184283" x="3479800" y="5511800"/>
          <p14:tracePt t="184299" x="3492500" y="5505450"/>
          <p14:tracePt t="184316" x="3511550" y="5499100"/>
          <p14:tracePt t="184333" x="3536950" y="5480050"/>
          <p14:tracePt t="184349" x="3562350" y="5467350"/>
          <p14:tracePt t="184366" x="3594100" y="5448300"/>
          <p14:tracePt t="184382" x="3625850" y="5435600"/>
          <p14:tracePt t="184399" x="3651250" y="5429250"/>
          <p14:tracePt t="184416" x="3670300" y="5416550"/>
          <p14:tracePt t="184433" x="3689350" y="5416550"/>
          <p14:tracePt t="184449" x="3702050" y="5410200"/>
          <p14:tracePt t="184466" x="3708400" y="5410200"/>
          <p14:tracePt t="184482" x="3733800" y="5410200"/>
          <p14:tracePt t="184499" x="3752850" y="5403850"/>
          <p14:tracePt t="184516" x="3765550" y="5397500"/>
          <p14:tracePt t="184533" x="3784600" y="5397500"/>
          <p14:tracePt t="184555" x="3790950" y="5391150"/>
          <p14:tracePt t="184572" x="3797300" y="5384800"/>
          <p14:tracePt t="184582" x="3803650" y="5384800"/>
          <p14:tracePt t="184599" x="3810000" y="5384800"/>
          <p14:tracePt t="184617" x="3816350" y="5378450"/>
          <p14:tracePt t="184661" x="3822700" y="5378450"/>
          <p14:tracePt t="184677" x="3822700" y="5372100"/>
          <p14:tracePt t="184694" x="3829050" y="5372100"/>
          <p14:tracePt t="184704" x="3829050" y="5365750"/>
          <p14:tracePt t="184716" x="3835400" y="5359400"/>
          <p14:tracePt t="184741" x="3841750" y="5353050"/>
          <p14:tracePt t="184765" x="3841750" y="5346700"/>
          <p14:tracePt t="184798" x="3841750" y="5340350"/>
          <p14:tracePt t="184822" x="3848100" y="5334000"/>
          <p14:tracePt t="184849" x="3860800" y="5321300"/>
          <p14:tracePt t="184878" x="3867150" y="5314950"/>
          <p14:tracePt t="184897" x="3873500" y="5308600"/>
          <p14:tracePt t="184913" x="3879850" y="5302250"/>
          <p14:tracePt t="184930" x="3886200" y="5302250"/>
          <p14:tracePt t="184945" x="3898900" y="5302250"/>
          <p14:tracePt t="184962" x="3905250" y="5295900"/>
          <p14:tracePt t="184978" x="3917950" y="5295900"/>
          <p14:tracePt t="184995" x="3924300" y="5295900"/>
          <p14:tracePt t="185010" x="3937000" y="5295900"/>
          <p14:tracePt t="185026" x="3943350" y="5295900"/>
          <p14:tracePt t="185042" x="3949700" y="5295900"/>
          <p14:tracePt t="185087" x="3956050" y="5295900"/>
          <p14:tracePt t="185127" x="3956050" y="5302250"/>
          <p14:tracePt t="185159" x="3956050" y="5327650"/>
          <p14:tracePt t="185192" x="3943350" y="5353050"/>
          <p14:tracePt t="185224" x="3930650" y="5365750"/>
          <p14:tracePt t="185258" x="3898900" y="5384800"/>
          <p14:tracePt t="185291" x="3879850" y="5391150"/>
          <p14:tracePt t="185326" x="3860800" y="5397500"/>
          <p14:tracePt t="185357" x="3841750" y="5397500"/>
          <p14:tracePt t="185390" x="3822700" y="5397500"/>
          <p14:tracePt t="185422" x="3816350" y="5397500"/>
          <p14:tracePt t="185454" x="3810000" y="5397500"/>
          <p14:tracePt t="185615" x="3822700" y="5397500"/>
          <p14:tracePt t="185650" x="3867150" y="5397500"/>
          <p14:tracePt t="185683" x="3898900" y="5397500"/>
          <p14:tracePt t="185716" x="3905250" y="5397500"/>
          <p14:tracePt t="186064" x="3911600" y="5403850"/>
          <p14:tracePt t="186102" x="3867150" y="5416550"/>
          <p14:tracePt t="186142" x="3676650" y="5467350"/>
          <p14:tracePt t="186184" x="3543300" y="5511800"/>
          <p14:tracePt t="186221" x="3511550" y="5524500"/>
          <p14:tracePt t="186311" x="3511550" y="5530850"/>
          <p14:tracePt t="186359" x="3517900" y="5530850"/>
          <p14:tracePt t="186392" x="3524250" y="5530850"/>
          <p14:tracePt t="186512" x="3524250" y="5524500"/>
          <p14:tracePt t="186555" x="3473450" y="5480050"/>
          <p14:tracePt t="186558" x="3441700" y="5467350"/>
          <p14:tracePt t="186598" x="3168650" y="5378450"/>
          <p14:tracePt t="186635" x="2990850" y="5346700"/>
          <p14:tracePt t="186676" x="2857500" y="5340350"/>
          <p14:tracePt t="186678" x="2819400" y="5340350"/>
          <p14:tracePt t="186713" x="2692400" y="5340350"/>
          <p14:tracePt t="186747" x="2565400" y="5346700"/>
          <p14:tracePt t="186836" x="2298700" y="5429250"/>
          <p14:tracePt t="186838" x="2279650" y="5435600"/>
          <p14:tracePt t="186873" x="2209800" y="5461000"/>
          <p14:tracePt t="186906" x="2152650" y="5480050"/>
          <p14:tracePt t="186942" x="2095500" y="5518150"/>
          <p14:tracePt t="186976" x="2051050" y="5549900"/>
          <p14:tracePt t="187008" x="2012950" y="5607050"/>
          <p14:tracePt t="187041" x="1981200" y="5664200"/>
          <p14:tracePt t="187073" x="1974850" y="5708650"/>
          <p14:tracePt t="187106" x="1968500" y="5759450"/>
          <p14:tracePt t="187144" x="1987550" y="5835650"/>
          <p14:tracePt t="187178" x="2012950" y="5886450"/>
          <p14:tracePt t="187210" x="2044700" y="5924550"/>
          <p14:tracePt t="187244" x="2076450" y="5969000"/>
          <p14:tracePt t="187249" x="2101850" y="5981700"/>
          <p14:tracePt t="187283" x="2190750" y="6038850"/>
          <p14:tracePt t="187318" x="2400300" y="6108700"/>
          <p14:tracePt t="187350" x="2641600" y="6140450"/>
          <p14:tracePt t="187384" x="2901950" y="6140450"/>
          <p14:tracePt t="187417" x="3117850" y="6127750"/>
          <p14:tracePt t="187450" x="3270250" y="6076950"/>
          <p14:tracePt t="187486" x="3498850" y="5969000"/>
          <p14:tracePt t="187524" x="3619500" y="5899150"/>
          <p14:tracePt t="187527" x="3632200" y="5886450"/>
          <p14:tracePt t="187550" x="3676650" y="5854700"/>
          <p14:tracePt t="187574" x="3727450" y="5816600"/>
          <p14:tracePt t="187599" x="3771900" y="5791200"/>
          <p14:tracePt t="187620" x="3803650" y="5778500"/>
          <p14:tracePt t="187641" x="3860800" y="5753100"/>
          <p14:tracePt t="187662" x="3892550" y="5727700"/>
          <p14:tracePt t="187682" x="3905250" y="5721350"/>
          <p14:tracePt t="187704" x="3911600" y="5715000"/>
          <p14:tracePt t="187724" x="3911600" y="5708650"/>
          <p14:tracePt t="187752" x="3911600" y="5695950"/>
          <p14:tracePt t="187783" x="3911600" y="5689600"/>
          <p14:tracePt t="187816" x="3860800" y="5670550"/>
          <p14:tracePt t="187848" x="3638550" y="5645150"/>
          <p14:tracePt t="187881" x="3257550" y="5619750"/>
          <p14:tracePt t="187915" x="2870200" y="5619750"/>
          <p14:tracePt t="187950" x="2520950" y="5619750"/>
          <p14:tracePt t="187984" x="2432050" y="5619750"/>
          <p14:tracePt t="188017" x="2400300" y="5619750"/>
          <p14:tracePt t="188051" x="2387600" y="5619750"/>
          <p14:tracePt t="188084" x="2362200" y="5619750"/>
          <p14:tracePt t="188086" x="2355850" y="5626100"/>
          <p14:tracePt t="188119" x="2324100" y="5632450"/>
          <p14:tracePt t="188152" x="2311400" y="5638800"/>
          <p14:tracePt t="188188" x="2305050" y="5638800"/>
          <p14:tracePt t="188320" x="2305050" y="5645150"/>
          <p14:tracePt t="188359" x="2292350" y="5645150"/>
          <p14:tracePt t="188396" x="2279650" y="5651500"/>
          <p14:tracePt t="188428" x="2266950" y="5657850"/>
          <p14:tracePt t="188623" x="2260600" y="5657850"/>
          <p14:tracePt t="188657" x="2260600" y="5664200"/>
          <p14:tracePt t="188713" x="2254250" y="5664200"/>
          <p14:tracePt t="188816" x="2247900" y="5664200"/>
          <p14:tracePt t="188850" x="2247900" y="5670550"/>
          <p14:tracePt t="189695" x="2247900" y="5676900"/>
          <p14:tracePt t="189724" x="2247900" y="5689600"/>
          <p14:tracePt t="189752" x="2190750" y="5740400"/>
          <p14:tracePt t="189783" x="2159000" y="5784850"/>
          <p14:tracePt t="189814" x="2159000" y="5797550"/>
          <p14:tracePt t="189966" x="2152650" y="5803900"/>
          <p14:tracePt t="189996" x="2139950" y="5816600"/>
          <p14:tracePt t="190026" x="2089150" y="5867400"/>
          <p14:tracePt t="190054" x="2051050" y="5905500"/>
          <p14:tracePt t="190083" x="2019300" y="5930900"/>
          <p14:tracePt t="190111" x="1987550" y="5975350"/>
          <p14:tracePt t="190139" x="1962150" y="6013450"/>
          <p14:tracePt t="190168" x="1930400" y="6064250"/>
          <p14:tracePt t="190197" x="1905000" y="6089650"/>
          <p14:tracePt t="190198" x="1898650" y="6096000"/>
          <p14:tracePt t="190228" x="1892300" y="6108700"/>
          <p14:tracePt t="190231" x="1885950" y="6115050"/>
          <p14:tracePt t="190270" x="1879600" y="6115050"/>
          <p14:tracePt t="190375" x="1879600" y="6121400"/>
          <p14:tracePt t="190511" x="1873250" y="6121400"/>
          <p14:tracePt t="190550" x="1873250" y="6102350"/>
          <p14:tracePt t="190574" x="1873250" y="6032500"/>
          <p14:tracePt t="190619" x="1873250" y="5873750"/>
          <p14:tracePt t="190636" x="1873250" y="5829300"/>
          <p14:tracePt t="190650" x="1873250" y="5803900"/>
          <p14:tracePt t="190666" x="1873250" y="5778500"/>
          <p14:tracePt t="190683" x="1873250" y="5765800"/>
          <p14:tracePt t="190700" x="1873250" y="5746750"/>
          <p14:tracePt t="190716" x="1873250" y="5734050"/>
          <p14:tracePt t="190733" x="1879600" y="5721350"/>
          <p14:tracePt t="190735" x="1879600" y="5715000"/>
          <p14:tracePt t="190765" x="1892300" y="5676900"/>
          <p14:tracePt t="190767" x="1898650" y="5664200"/>
          <p14:tracePt t="190797" x="1917700" y="5632450"/>
          <p14:tracePt t="190798" x="1924050" y="5619750"/>
          <p14:tracePt t="190829" x="1949450" y="5581650"/>
          <p14:tracePt t="190831" x="1962150" y="5568950"/>
          <p14:tracePt t="190860" x="1993900" y="5524500"/>
          <p14:tracePt t="190862" x="2000250" y="5511800"/>
          <p14:tracePt t="190890" x="2032000" y="5473700"/>
          <p14:tracePt t="190921" x="2082800" y="5422900"/>
          <p14:tracePt t="190951" x="2120900" y="5372100"/>
          <p14:tracePt t="190980" x="2146300" y="5353050"/>
          <p14:tracePt t="191008" x="2152650" y="5346700"/>
          <p14:tracePt t="191200" x="2159000" y="5340350"/>
          <p14:tracePt t="196767" x="0" y="0"/>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Kép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0516" y="2042556"/>
            <a:ext cx="6168566" cy="4777554"/>
          </a:xfrm>
          <a:prstGeom prst="rect">
            <a:avLst/>
          </a:prstGeom>
        </p:spPr>
      </p:pic>
      <p:grpSp>
        <p:nvGrpSpPr>
          <p:cNvPr id="16386" name="Group 2"/>
          <p:cNvGrpSpPr>
            <a:grpSpLocks/>
          </p:cNvGrpSpPr>
          <p:nvPr/>
        </p:nvGrpSpPr>
        <p:grpSpPr bwMode="auto">
          <a:xfrm>
            <a:off x="0" y="0"/>
            <a:ext cx="827088" cy="6858000"/>
            <a:chOff x="0" y="0"/>
            <a:chExt cx="521" cy="4320"/>
          </a:xfrm>
        </p:grpSpPr>
        <p:sp>
          <p:nvSpPr>
            <p:cNvPr id="16407" name="Rectangle 3"/>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16408"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pic>
          <p:nvPicPr>
            <p:cNvPr id="16409" name="Picture 5"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9"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1800" dirty="0" err="1" smtClean="0">
                <a:solidFill>
                  <a:srgbClr val="333399"/>
                </a:solidFill>
                <a:latin typeface="Bookman Old Style" pitchFamily="18" charset="0"/>
                <a:ea typeface="Droid Sans Fallback" charset="0"/>
                <a:cs typeface="Droid Sans Fallback" charset="0"/>
              </a:rPr>
              <a:t>Example</a:t>
            </a:r>
            <a:endParaRPr lang="hu-HU" sz="1800" dirty="0">
              <a:solidFill>
                <a:srgbClr val="333399"/>
              </a:solidFill>
              <a:latin typeface="Bookman Old Style" pitchFamily="18" charset="0"/>
              <a:ea typeface="Droid Sans Fallback" charset="0"/>
              <a:cs typeface="Droid Sans Fallback" charset="0"/>
            </a:endParaRPr>
          </a:p>
        </p:txBody>
      </p:sp>
      <p:sp>
        <p:nvSpPr>
          <p:cNvPr id="16390"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Rectangle 42"/>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5" name="Rectangle 4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16398" name="Rectangle 51"/>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anose="020E0603030505020404" pitchFamily="34" charset="-18"/>
            </a:endParaRPr>
          </a:p>
        </p:txBody>
      </p:sp>
      <p:sp>
        <p:nvSpPr>
          <p:cNvPr id="2" name="Téglalap 1"/>
          <p:cNvSpPr/>
          <p:nvPr/>
        </p:nvSpPr>
        <p:spPr>
          <a:xfrm>
            <a:off x="774653" y="661471"/>
            <a:ext cx="6318448" cy="369332"/>
          </a:xfrm>
          <a:prstGeom prst="rect">
            <a:avLst/>
          </a:prstGeom>
        </p:spPr>
        <p:txBody>
          <a:bodyPr wrap="square">
            <a:spAutoFit/>
          </a:bodyPr>
          <a:lstStyle/>
          <a:p>
            <a:r>
              <a:rPr lang="hu-HU" dirty="0" err="1">
                <a:solidFill>
                  <a:schemeClr val="accent2"/>
                </a:solidFill>
                <a:latin typeface="Arial" panose="020B0604020202020204" pitchFamily="34" charset="0"/>
                <a:cs typeface="Arial" panose="020B0604020202020204" pitchFamily="34" charset="0"/>
              </a:rPr>
              <a:t>Measurement</a:t>
            </a:r>
            <a:r>
              <a:rPr lang="hu-HU" dirty="0">
                <a:solidFill>
                  <a:schemeClr val="accent2"/>
                </a:solidFill>
                <a:latin typeface="Arial" panose="020B0604020202020204" pitchFamily="34" charset="0"/>
                <a:cs typeface="Arial" panose="020B0604020202020204" pitchFamily="34" charset="0"/>
              </a:rPr>
              <a:t> </a:t>
            </a:r>
            <a:r>
              <a:rPr lang="hu-HU" dirty="0" err="1">
                <a:solidFill>
                  <a:schemeClr val="accent2"/>
                </a:solidFill>
                <a:latin typeface="Arial" panose="020B0604020202020204" pitchFamily="34" charset="0"/>
                <a:cs typeface="Arial" panose="020B0604020202020204" pitchFamily="34" charset="0"/>
              </a:rPr>
              <a:t>uncertainty</a:t>
            </a:r>
            <a:r>
              <a:rPr lang="hu-HU" dirty="0">
                <a:solidFill>
                  <a:schemeClr val="accent2"/>
                </a:solidFill>
                <a:latin typeface="Arial" panose="020B0604020202020204" pitchFamily="34" charset="0"/>
                <a:cs typeface="Arial" panose="020B0604020202020204" pitchFamily="34" charset="0"/>
              </a:rPr>
              <a:t> of an </a:t>
            </a:r>
            <a:r>
              <a:rPr lang="hu-HU" dirty="0" err="1">
                <a:solidFill>
                  <a:schemeClr val="accent2"/>
                </a:solidFill>
                <a:latin typeface="Arial" panose="020B0604020202020204" pitchFamily="34" charset="0"/>
                <a:cs typeface="Arial" panose="020B0604020202020204" pitchFamily="34" charset="0"/>
              </a:rPr>
              <a:t>inclined</a:t>
            </a:r>
            <a:r>
              <a:rPr lang="hu-HU" dirty="0">
                <a:solidFill>
                  <a:schemeClr val="accent2"/>
                </a:solidFill>
                <a:latin typeface="Arial" panose="020B0604020202020204" pitchFamily="34" charset="0"/>
                <a:cs typeface="Arial" panose="020B0604020202020204" pitchFamily="34" charset="0"/>
              </a:rPr>
              <a:t> </a:t>
            </a:r>
            <a:r>
              <a:rPr lang="hu-HU" dirty="0" err="1">
                <a:solidFill>
                  <a:schemeClr val="accent2"/>
                </a:solidFill>
                <a:latin typeface="Arial" panose="020B0604020202020204" pitchFamily="34" charset="0"/>
                <a:cs typeface="Arial" panose="020B0604020202020204" pitchFamily="34" charset="0"/>
              </a:rPr>
              <a:t>manometer</a:t>
            </a:r>
            <a:endParaRPr lang="hu-HU" dirty="0">
              <a:solidFill>
                <a:schemeClr val="accent2"/>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7" name="Szövegdoboz 16"/>
              <p:cNvSpPr txBox="1"/>
              <p:nvPr/>
            </p:nvSpPr>
            <p:spPr>
              <a:xfrm>
                <a:off x="1133475" y="1057292"/>
                <a:ext cx="227145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r>
                        <a:rPr lang="hu-HU" i="1" smtClean="0">
                          <a:solidFill>
                            <a:schemeClr val="tx1"/>
                          </a:solidFill>
                          <a:latin typeface="Cambria Math" panose="02040503050406030204" pitchFamily="18" charset="0"/>
                        </a:rPr>
                        <m:t>=</m:t>
                      </m:r>
                      <m:r>
                        <a:rPr lang="hu-HU" i="1" smtClean="0">
                          <a:solidFill>
                            <a:schemeClr val="tx1"/>
                          </a:solidFill>
                          <a:latin typeface="Cambria Math" panose="02040503050406030204" pitchFamily="18" charset="0"/>
                          <a:ea typeface="Cambria Math" panose="02040503050406030204" pitchFamily="18" charset="0"/>
                        </a:rPr>
                        <m:t>𝝔</m:t>
                      </m:r>
                      <m:r>
                        <a:rPr lang="hu-HU"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𝒈</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𝑳</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𝒔𝒊𝒏</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𝜶</m:t>
                      </m:r>
                      <m:r>
                        <a:rPr lang="hu-HU" b="1" i="1" smtClean="0">
                          <a:solidFill>
                            <a:schemeClr val="tx1"/>
                          </a:solidFill>
                          <a:latin typeface="Cambria Math" panose="02040503050406030204" pitchFamily="18" charset="0"/>
                          <a:ea typeface="Cambria Math" panose="02040503050406030204" pitchFamily="18" charset="0"/>
                        </a:rPr>
                        <m:t>)</m:t>
                      </m:r>
                    </m:oMath>
                  </m:oMathPara>
                </a14:m>
                <a:endParaRPr lang="hu-HU" dirty="0">
                  <a:solidFill>
                    <a:schemeClr val="tx1"/>
                  </a:solidFill>
                </a:endParaRPr>
              </a:p>
            </p:txBody>
          </p:sp>
        </mc:Choice>
        <mc:Fallback>
          <p:sp>
            <p:nvSpPr>
              <p:cNvPr id="17" name="Szövegdoboz 16"/>
              <p:cNvSpPr txBox="1">
                <a:spLocks noRot="1" noChangeAspect="1" noMove="1" noResize="1" noEditPoints="1" noAdjustHandles="1" noChangeArrowheads="1" noChangeShapeType="1" noTextEdit="1"/>
              </p:cNvSpPr>
              <p:nvPr/>
            </p:nvSpPr>
            <p:spPr>
              <a:xfrm>
                <a:off x="1133475" y="1057292"/>
                <a:ext cx="2271456" cy="276999"/>
              </a:xfrm>
              <a:prstGeom prst="rect">
                <a:avLst/>
              </a:prstGeom>
              <a:blipFill>
                <a:blip r:embed="rId6"/>
                <a:stretch>
                  <a:fillRect l="-1877" r="-2949" b="-3478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Szövegdoboz 17"/>
              <p:cNvSpPr txBox="1"/>
              <p:nvPr/>
            </p:nvSpPr>
            <p:spPr>
              <a:xfrm>
                <a:off x="1129316" y="1367580"/>
                <a:ext cx="13721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r>
                        <a:rPr lang="hu-HU" b="1" i="1" smtClean="0">
                          <a:solidFill>
                            <a:schemeClr val="tx1"/>
                          </a:solidFill>
                          <a:latin typeface="Cambria Math" panose="02040503050406030204" pitchFamily="18" charset="0"/>
                          <a:ea typeface="Cambria Math" panose="02040503050406030204" pitchFamily="18" charset="0"/>
                        </a:rPr>
                        <m:t>𝑳</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𝟖</m:t>
                      </m:r>
                      <m:r>
                        <a:rPr lang="hu-HU" b="1" i="1" smtClean="0">
                          <a:solidFill>
                            <a:schemeClr val="tx1"/>
                          </a:solidFill>
                          <a:latin typeface="Cambria Math" panose="02040503050406030204" pitchFamily="18" charset="0"/>
                          <a:ea typeface="Cambria Math" panose="02040503050406030204" pitchFamily="18" charset="0"/>
                        </a:rPr>
                        <m:t>𝒎𝒎</m:t>
                      </m:r>
                    </m:oMath>
                  </m:oMathPara>
                </a14:m>
                <a:endParaRPr lang="hu-HU" dirty="0">
                  <a:solidFill>
                    <a:schemeClr val="tx1"/>
                  </a:solidFill>
                </a:endParaRPr>
              </a:p>
            </p:txBody>
          </p:sp>
        </mc:Choice>
        <mc:Fallback>
          <p:sp>
            <p:nvSpPr>
              <p:cNvPr id="18" name="Szövegdoboz 17"/>
              <p:cNvSpPr txBox="1">
                <a:spLocks noRot="1" noChangeAspect="1" noMove="1" noResize="1" noEditPoints="1" noAdjustHandles="1" noChangeArrowheads="1" noChangeShapeType="1" noTextEdit="1"/>
              </p:cNvSpPr>
              <p:nvPr/>
            </p:nvSpPr>
            <p:spPr>
              <a:xfrm>
                <a:off x="1129316" y="1367580"/>
                <a:ext cx="1372171" cy="276999"/>
              </a:xfrm>
              <a:prstGeom prst="rect">
                <a:avLst/>
              </a:prstGeom>
              <a:blipFill>
                <a:blip r:embed="rId7"/>
                <a:stretch>
                  <a:fillRect l="-3556" r="-3556" b="-1739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Szövegdoboz 18"/>
              <p:cNvSpPr txBox="1"/>
              <p:nvPr/>
            </p:nvSpPr>
            <p:spPr>
              <a:xfrm>
                <a:off x="1114241" y="2102232"/>
                <a:ext cx="10187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𝚫</m:t>
                          </m:r>
                          <m:r>
                            <a:rPr lang="hu-HU" b="1" i="1" smtClean="0">
                              <a:solidFill>
                                <a:schemeClr val="tx1"/>
                              </a:solidFill>
                              <a:latin typeface="Cambria Math" panose="02040503050406030204" pitchFamily="18" charset="0"/>
                              <a:ea typeface="Cambria Math" panose="02040503050406030204" pitchFamily="18" charset="0"/>
                            </a:rPr>
                            <m:t>𝒑</m:t>
                          </m:r>
                        </m:e>
                      </m:d>
                      <m:r>
                        <a:rPr lang="hu-HU" b="1" i="1" smtClean="0">
                          <a:solidFill>
                            <a:schemeClr val="tx1"/>
                          </a:solidFill>
                          <a:latin typeface="Cambria Math" panose="02040503050406030204" pitchFamily="18" charset="0"/>
                          <a:ea typeface="Cambria Math" panose="02040503050406030204" pitchFamily="18" charset="0"/>
                        </a:rPr>
                        <m:t>=?</m:t>
                      </m:r>
                    </m:oMath>
                  </m:oMathPara>
                </a14:m>
                <a:endParaRPr lang="hu-HU" dirty="0">
                  <a:solidFill>
                    <a:schemeClr val="tx1"/>
                  </a:solidFill>
                </a:endParaRPr>
              </a:p>
            </p:txBody>
          </p:sp>
        </mc:Choice>
        <mc:Fallback>
          <p:sp>
            <p:nvSpPr>
              <p:cNvPr id="19" name="Szövegdoboz 18"/>
              <p:cNvSpPr txBox="1">
                <a:spLocks noRot="1" noChangeAspect="1" noMove="1" noResize="1" noEditPoints="1" noAdjustHandles="1" noChangeArrowheads="1" noChangeShapeType="1" noTextEdit="1"/>
              </p:cNvSpPr>
              <p:nvPr/>
            </p:nvSpPr>
            <p:spPr>
              <a:xfrm>
                <a:off x="1114241" y="2102232"/>
                <a:ext cx="1018740" cy="276999"/>
              </a:xfrm>
              <a:prstGeom prst="rect">
                <a:avLst/>
              </a:prstGeom>
              <a:blipFill>
                <a:blip r:embed="rId8"/>
                <a:stretch>
                  <a:fillRect l="-4790" r="-4192" b="-35556"/>
                </a:stretch>
              </a:blipFill>
            </p:spPr>
            <p:txBody>
              <a:bodyPr/>
              <a:lstStyle/>
              <a:p>
                <a:r>
                  <a:rPr lang="en-US">
                    <a:noFill/>
                  </a:rPr>
                  <a:t> </a:t>
                </a:r>
              </a:p>
            </p:txBody>
          </p:sp>
        </mc:Fallback>
      </mc:AlternateContent>
      <p:sp>
        <p:nvSpPr>
          <p:cNvPr id="20" name="Szövegdoboz 19"/>
          <p:cNvSpPr txBox="1"/>
          <p:nvPr/>
        </p:nvSpPr>
        <p:spPr>
          <a:xfrm>
            <a:off x="1039509" y="2653730"/>
            <a:ext cx="1383712" cy="738664"/>
          </a:xfrm>
          <a:prstGeom prst="rect">
            <a:avLst/>
          </a:prstGeom>
          <a:noFill/>
        </p:spPr>
        <p:txBody>
          <a:bodyPr wrap="none" rtlCol="0">
            <a:spAutoFit/>
          </a:bodyPr>
          <a:lstStyle/>
          <a:p>
            <a:r>
              <a:rPr lang="hu-HU" sz="1400" b="0" dirty="0" smtClean="0">
                <a:solidFill>
                  <a:schemeClr val="tx1"/>
                </a:solidFill>
                <a:latin typeface="Symbol" panose="05050102010706020507" pitchFamily="18" charset="2"/>
                <a:cs typeface="Arial" panose="020B0604020202020204" pitchFamily="34" charset="0"/>
              </a:rPr>
              <a:t>r </a:t>
            </a:r>
            <a:r>
              <a:rPr lang="hu-HU" sz="1400" b="0" dirty="0" smtClean="0">
                <a:solidFill>
                  <a:schemeClr val="tx1"/>
                </a:solidFill>
                <a:latin typeface="Arial" panose="020B0604020202020204" pitchFamily="34" charset="0"/>
                <a:cs typeface="Arial" panose="020B0604020202020204" pitchFamily="34" charset="0"/>
              </a:rPr>
              <a:t>= 800 kg/m</a:t>
            </a:r>
            <a:r>
              <a:rPr lang="hu-HU" sz="1400" b="0" baseline="30000" dirty="0" smtClean="0">
                <a:solidFill>
                  <a:schemeClr val="tx1"/>
                </a:solidFill>
                <a:latin typeface="Arial" panose="020B0604020202020204" pitchFamily="34" charset="0"/>
                <a:cs typeface="Arial" panose="020B0604020202020204" pitchFamily="34" charset="0"/>
              </a:rPr>
              <a:t>3</a:t>
            </a:r>
            <a:r>
              <a:rPr lang="hu-HU" sz="1400" b="0" dirty="0" smtClean="0">
                <a:solidFill>
                  <a:schemeClr val="tx1"/>
                </a:solidFill>
                <a:latin typeface="Arial" panose="020B0604020202020204" pitchFamily="34" charset="0"/>
                <a:cs typeface="Arial" panose="020B0604020202020204" pitchFamily="34" charset="0"/>
              </a:rPr>
              <a:t>, </a:t>
            </a:r>
          </a:p>
          <a:p>
            <a:r>
              <a:rPr lang="hu-HU" sz="1400" b="0" dirty="0" smtClean="0">
                <a:solidFill>
                  <a:schemeClr val="tx1"/>
                </a:solidFill>
                <a:latin typeface="Arial" panose="020B0604020202020204" pitchFamily="34" charset="0"/>
                <a:cs typeface="Arial" panose="020B0604020202020204" pitchFamily="34" charset="0"/>
              </a:rPr>
              <a:t>L = 120 mm</a:t>
            </a:r>
            <a:endParaRPr lang="hu-HU" sz="1400" b="0" dirty="0">
              <a:solidFill>
                <a:schemeClr val="tx1"/>
              </a:solidFill>
              <a:latin typeface="Arial" panose="020B0604020202020204" pitchFamily="34" charset="0"/>
              <a:cs typeface="Arial" panose="020B0604020202020204" pitchFamily="34" charset="0"/>
            </a:endParaRPr>
          </a:p>
          <a:p>
            <a:r>
              <a:rPr lang="hu-HU" sz="1400" dirty="0" smtClean="0">
                <a:solidFill>
                  <a:schemeClr val="tx1"/>
                </a:solidFill>
                <a:latin typeface="Symbol" panose="05050102010706020507" pitchFamily="18" charset="2"/>
              </a:rPr>
              <a:t>a</a:t>
            </a:r>
            <a:r>
              <a:rPr lang="hu-HU" sz="1400" dirty="0" smtClean="0">
                <a:solidFill>
                  <a:schemeClr val="tx1"/>
                </a:solidFill>
              </a:rPr>
              <a:t> </a:t>
            </a:r>
            <a:r>
              <a:rPr lang="hu-HU" sz="1400" b="0" dirty="0" smtClean="0">
                <a:solidFill>
                  <a:schemeClr val="tx1"/>
                </a:solidFill>
                <a:latin typeface="Arial" panose="020B0604020202020204" pitchFamily="34" charset="0"/>
                <a:cs typeface="Arial" panose="020B0604020202020204" pitchFamily="34" charset="0"/>
              </a:rPr>
              <a:t>= 25°</a:t>
            </a:r>
            <a:endParaRPr lang="hu-HU" sz="1400" b="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21" name="Szövegdoboz 20"/>
              <p:cNvSpPr txBox="1"/>
              <p:nvPr/>
            </p:nvSpPr>
            <p:spPr>
              <a:xfrm>
                <a:off x="3894729" y="971634"/>
                <a:ext cx="3659592"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b="1" i="1" smtClean="0">
                          <a:solidFill>
                            <a:schemeClr val="tx1"/>
                          </a:solidFill>
                          <a:latin typeface="Cambria Math" panose="02040503050406030204" pitchFamily="18" charset="0"/>
                          <a:ea typeface="Cambria Math" panose="02040503050406030204" pitchFamily="18" charset="0"/>
                        </a:rPr>
                        <m:t>𝜹</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𝚫</m:t>
                          </m:r>
                          <m:r>
                            <a:rPr lang="hu-HU" b="1" i="1" smtClean="0">
                              <a:solidFill>
                                <a:schemeClr val="tx1"/>
                              </a:solidFill>
                              <a:latin typeface="Cambria Math" panose="02040503050406030204" pitchFamily="18" charset="0"/>
                              <a:ea typeface="Cambria Math" panose="02040503050406030204" pitchFamily="18" charset="0"/>
                            </a:rPr>
                            <m:t>𝒑</m:t>
                          </m:r>
                        </m:e>
                      </m:d>
                      <m:r>
                        <a:rPr lang="hu-HU" b="1" i="1" smtClean="0">
                          <a:solidFill>
                            <a:schemeClr val="tx1"/>
                          </a:solidFill>
                          <a:latin typeface="Cambria Math" panose="02040503050406030204" pitchFamily="18" charset="0"/>
                          <a:ea typeface="Cambria Math" panose="02040503050406030204" pitchFamily="18" charset="0"/>
                        </a:rPr>
                        <m:t>=</m:t>
                      </m:r>
                      <m:rad>
                        <m:radPr>
                          <m:degHide m:val="on"/>
                          <m:ctrlPr>
                            <a:rPr lang="hu-HU" b="1" i="1" smtClean="0">
                              <a:solidFill>
                                <a:schemeClr val="tx1"/>
                              </a:solidFill>
                              <a:latin typeface="Cambria Math" panose="02040503050406030204" pitchFamily="18" charset="0"/>
                              <a:ea typeface="Cambria Math" panose="02040503050406030204" pitchFamily="18" charset="0"/>
                            </a:rPr>
                          </m:ctrlPr>
                        </m:radPr>
                        <m:deg/>
                        <m:e>
                          <m:sSup>
                            <m:sSupPr>
                              <m:ctrlPr>
                                <a:rPr lang="hu-HU" i="1">
                                  <a:solidFill>
                                    <a:schemeClr val="tx1"/>
                                  </a:solidFill>
                                  <a:latin typeface="Cambria Math" panose="02040503050406030204" pitchFamily="18" charset="0"/>
                                  <a:ea typeface="Cambria Math" panose="02040503050406030204" pitchFamily="18" charset="0"/>
                                </a:rPr>
                              </m:ctrlPr>
                            </m:sSupPr>
                            <m:e>
                              <m:d>
                                <m:dPr>
                                  <m:ctrlPr>
                                    <a:rPr lang="hu-HU" i="1">
                                      <a:solidFill>
                                        <a:schemeClr val="tx1"/>
                                      </a:solidFill>
                                      <a:latin typeface="Cambria Math" panose="02040503050406030204" pitchFamily="18" charset="0"/>
                                      <a:ea typeface="Cambria Math" panose="02040503050406030204" pitchFamily="18" charset="0"/>
                                    </a:rPr>
                                  </m:ctrlPr>
                                </m:dPr>
                                <m:e>
                                  <m:f>
                                    <m:fPr>
                                      <m:ctrlPr>
                                        <a:rPr lang="hu-HU" i="1">
                                          <a:solidFill>
                                            <a:schemeClr val="tx1"/>
                                          </a:solidFill>
                                          <a:latin typeface="Cambria Math" panose="02040503050406030204" pitchFamily="18" charset="0"/>
                                          <a:ea typeface="Cambria Math" panose="02040503050406030204" pitchFamily="18" charset="0"/>
                                        </a:rPr>
                                      </m:ctrlPr>
                                    </m:fPr>
                                    <m:num>
                                      <m:r>
                                        <a:rPr lang="hu-HU" i="1">
                                          <a:solidFill>
                                            <a:schemeClr val="tx1"/>
                                          </a:solidFill>
                                          <a:latin typeface="Cambria Math" panose="02040503050406030204" pitchFamily="18" charset="0"/>
                                          <a:ea typeface="Cambria Math" panose="02040503050406030204" pitchFamily="18" charset="0"/>
                                        </a:rPr>
                                        <m:t>𝝏</m:t>
                                      </m:r>
                                      <m:r>
                                        <a:rPr lang="hu-HU" i="1">
                                          <a:solidFill>
                                            <a:schemeClr val="tx1"/>
                                          </a:solidFill>
                                          <a:latin typeface="Cambria Math" panose="02040503050406030204" pitchFamily="18" charset="0"/>
                                          <a:ea typeface="Cambria Math" panose="02040503050406030204" pitchFamily="18" charset="0"/>
                                        </a:rPr>
                                        <m:t>𝒑</m:t>
                                      </m:r>
                                    </m:num>
                                    <m:den>
                                      <m:r>
                                        <a:rPr lang="hu-HU" i="1">
                                          <a:solidFill>
                                            <a:schemeClr val="tx1"/>
                                          </a:solidFill>
                                          <a:latin typeface="Cambria Math" panose="02040503050406030204" pitchFamily="18" charset="0"/>
                                          <a:ea typeface="Cambria Math" panose="02040503050406030204" pitchFamily="18" charset="0"/>
                                        </a:rPr>
                                        <m:t>𝝏</m:t>
                                      </m:r>
                                      <m:r>
                                        <a:rPr lang="hu-HU" i="1">
                                          <a:solidFill>
                                            <a:schemeClr val="tx1"/>
                                          </a:solidFill>
                                          <a:latin typeface="Cambria Math" panose="02040503050406030204" pitchFamily="18" charset="0"/>
                                          <a:ea typeface="Cambria Math" panose="02040503050406030204" pitchFamily="18" charset="0"/>
                                        </a:rPr>
                                        <m:t>𝑳</m:t>
                                      </m:r>
                                    </m:den>
                                  </m:f>
                                  <m:r>
                                    <a:rPr lang="hu-HU" i="1">
                                      <a:solidFill>
                                        <a:schemeClr val="tx1"/>
                                      </a:solidFill>
                                      <a:latin typeface="Cambria Math" panose="02040503050406030204" pitchFamily="18" charset="0"/>
                                      <a:ea typeface="Cambria Math" panose="02040503050406030204" pitchFamily="18" charset="0"/>
                                    </a:rPr>
                                    <m:t>∙</m:t>
                                  </m:r>
                                  <m:r>
                                    <a:rPr lang="hu-HU" i="1">
                                      <a:solidFill>
                                        <a:schemeClr val="tx1"/>
                                      </a:solidFill>
                                      <a:latin typeface="Cambria Math" panose="02040503050406030204" pitchFamily="18" charset="0"/>
                                      <a:ea typeface="Cambria Math" panose="02040503050406030204" pitchFamily="18" charset="0"/>
                                    </a:rPr>
                                    <m:t>𝜹</m:t>
                                  </m:r>
                                  <m:r>
                                    <a:rPr lang="hu-HU" i="1">
                                      <a:solidFill>
                                        <a:schemeClr val="tx1"/>
                                      </a:solidFill>
                                      <a:latin typeface="Cambria Math" panose="02040503050406030204" pitchFamily="18" charset="0"/>
                                      <a:ea typeface="Cambria Math" panose="02040503050406030204" pitchFamily="18" charset="0"/>
                                    </a:rPr>
                                    <m:t>𝑳</m:t>
                                  </m:r>
                                </m:e>
                              </m:d>
                            </m:e>
                            <m:sup>
                              <m:r>
                                <a:rPr lang="hu-HU" i="1">
                                  <a:solidFill>
                                    <a:schemeClr val="tx1"/>
                                  </a:solidFill>
                                  <a:latin typeface="Cambria Math" panose="02040503050406030204" pitchFamily="18" charset="0"/>
                                  <a:ea typeface="Cambria Math" panose="02040503050406030204" pitchFamily="18" charset="0"/>
                                </a:rPr>
                                <m:t>𝟐</m:t>
                              </m:r>
                            </m:sup>
                          </m:sSup>
                          <m:r>
                            <a:rPr lang="hu-HU" b="1" i="1" smtClean="0">
                              <a:solidFill>
                                <a:schemeClr val="tx1"/>
                              </a:solidFill>
                              <a:latin typeface="Cambria Math" panose="02040503050406030204" pitchFamily="18" charset="0"/>
                              <a:ea typeface="Cambria Math" panose="02040503050406030204" pitchFamily="18" charset="0"/>
                            </a:rPr>
                            <m:t>+</m:t>
                          </m:r>
                          <m:sSup>
                            <m:sSupPr>
                              <m:ctrlPr>
                                <a:rPr lang="hu-HU" i="1">
                                  <a:solidFill>
                                    <a:schemeClr val="tx1"/>
                                  </a:solidFill>
                                  <a:latin typeface="Cambria Math" panose="02040503050406030204" pitchFamily="18" charset="0"/>
                                  <a:ea typeface="Cambria Math" panose="02040503050406030204" pitchFamily="18" charset="0"/>
                                </a:rPr>
                              </m:ctrlPr>
                            </m:sSupPr>
                            <m:e>
                              <m:d>
                                <m:dPr>
                                  <m:ctrlPr>
                                    <a:rPr lang="hu-HU" i="1">
                                      <a:solidFill>
                                        <a:schemeClr val="tx1"/>
                                      </a:solidFill>
                                      <a:latin typeface="Cambria Math" panose="02040503050406030204" pitchFamily="18" charset="0"/>
                                      <a:ea typeface="Cambria Math" panose="02040503050406030204" pitchFamily="18" charset="0"/>
                                    </a:rPr>
                                  </m:ctrlPr>
                                </m:dPr>
                                <m:e>
                                  <m:f>
                                    <m:fPr>
                                      <m:ctrlPr>
                                        <a:rPr lang="hu-HU" i="1">
                                          <a:solidFill>
                                            <a:schemeClr val="tx1"/>
                                          </a:solidFill>
                                          <a:latin typeface="Cambria Math" panose="02040503050406030204" pitchFamily="18" charset="0"/>
                                          <a:ea typeface="Cambria Math" panose="02040503050406030204" pitchFamily="18" charset="0"/>
                                        </a:rPr>
                                      </m:ctrlPr>
                                    </m:fPr>
                                    <m:num>
                                      <m:r>
                                        <a:rPr lang="hu-HU" i="1">
                                          <a:solidFill>
                                            <a:schemeClr val="tx1"/>
                                          </a:solidFill>
                                          <a:latin typeface="Cambria Math" panose="02040503050406030204" pitchFamily="18" charset="0"/>
                                          <a:ea typeface="Cambria Math" panose="02040503050406030204" pitchFamily="18" charset="0"/>
                                        </a:rPr>
                                        <m:t>𝝏</m:t>
                                      </m:r>
                                      <m:r>
                                        <a:rPr lang="hu-HU" i="1">
                                          <a:solidFill>
                                            <a:schemeClr val="tx1"/>
                                          </a:solidFill>
                                          <a:latin typeface="Cambria Math" panose="02040503050406030204" pitchFamily="18" charset="0"/>
                                          <a:ea typeface="Cambria Math" panose="02040503050406030204" pitchFamily="18" charset="0"/>
                                        </a:rPr>
                                        <m:t>𝒑</m:t>
                                      </m:r>
                                    </m:num>
                                    <m:den>
                                      <m:r>
                                        <a:rPr lang="hu-HU" i="1">
                                          <a:solidFill>
                                            <a:schemeClr val="tx1"/>
                                          </a:solidFill>
                                          <a:latin typeface="Cambria Math" panose="02040503050406030204" pitchFamily="18" charset="0"/>
                                          <a:ea typeface="Cambria Math" panose="02040503050406030204" pitchFamily="18" charset="0"/>
                                        </a:rPr>
                                        <m:t>𝝏</m:t>
                                      </m:r>
                                      <m:r>
                                        <a:rPr lang="hu-HU" i="1" smtClean="0">
                                          <a:solidFill>
                                            <a:schemeClr val="tx1"/>
                                          </a:solidFill>
                                          <a:latin typeface="Cambria Math" panose="02040503050406030204" pitchFamily="18" charset="0"/>
                                          <a:ea typeface="Cambria Math" panose="02040503050406030204" pitchFamily="18" charset="0"/>
                                        </a:rPr>
                                        <m:t>𝜶</m:t>
                                      </m:r>
                                    </m:den>
                                  </m:f>
                                  <m:r>
                                    <a:rPr lang="hu-HU" i="1">
                                      <a:solidFill>
                                        <a:schemeClr val="tx1"/>
                                      </a:solidFill>
                                      <a:latin typeface="Cambria Math" panose="02040503050406030204" pitchFamily="18" charset="0"/>
                                      <a:ea typeface="Cambria Math" panose="02040503050406030204" pitchFamily="18" charset="0"/>
                                    </a:rPr>
                                    <m:t>∙</m:t>
                                  </m:r>
                                  <m:r>
                                    <a:rPr lang="hu-HU" i="1">
                                      <a:solidFill>
                                        <a:schemeClr val="tx1"/>
                                      </a:solidFill>
                                      <a:latin typeface="Cambria Math" panose="02040503050406030204" pitchFamily="18" charset="0"/>
                                      <a:ea typeface="Cambria Math" panose="02040503050406030204" pitchFamily="18" charset="0"/>
                                    </a:rPr>
                                    <m:t>𝜹𝜶</m:t>
                                  </m:r>
                                </m:e>
                              </m:d>
                            </m:e>
                            <m:sup>
                              <m:r>
                                <a:rPr lang="hu-HU" i="1">
                                  <a:solidFill>
                                    <a:schemeClr val="tx1"/>
                                  </a:solidFill>
                                  <a:latin typeface="Cambria Math" panose="02040503050406030204" pitchFamily="18" charset="0"/>
                                  <a:ea typeface="Cambria Math" panose="02040503050406030204" pitchFamily="18" charset="0"/>
                                </a:rPr>
                                <m:t>𝟐</m:t>
                              </m:r>
                            </m:sup>
                          </m:sSup>
                        </m:e>
                      </m:rad>
                    </m:oMath>
                  </m:oMathPara>
                </a14:m>
                <a:endParaRPr lang="hu-HU" dirty="0">
                  <a:solidFill>
                    <a:schemeClr val="tx1"/>
                  </a:solidFill>
                </a:endParaRPr>
              </a:p>
            </p:txBody>
          </p:sp>
        </mc:Choice>
        <mc:Fallback>
          <p:sp>
            <p:nvSpPr>
              <p:cNvPr id="21" name="Szövegdoboz 20"/>
              <p:cNvSpPr txBox="1">
                <a:spLocks noRot="1" noChangeAspect="1" noMove="1" noResize="1" noEditPoints="1" noAdjustHandles="1" noChangeArrowheads="1" noChangeShapeType="1" noTextEdit="1"/>
              </p:cNvSpPr>
              <p:nvPr/>
            </p:nvSpPr>
            <p:spPr>
              <a:xfrm>
                <a:off x="3894729" y="971634"/>
                <a:ext cx="3659592" cy="818366"/>
              </a:xfrm>
              <a:prstGeom prst="rect">
                <a:avLst/>
              </a:prstGeom>
              <a:blipFill>
                <a:blip r:embed="rId9"/>
                <a:stretch>
                  <a:fillRect b="-7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Szövegdoboz 21"/>
              <p:cNvSpPr txBox="1"/>
              <p:nvPr/>
            </p:nvSpPr>
            <p:spPr>
              <a:xfrm>
                <a:off x="4829492" y="3103297"/>
                <a:ext cx="29334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600" b="1" i="1" smtClean="0">
                          <a:solidFill>
                            <a:schemeClr val="tx1"/>
                          </a:solidFill>
                          <a:latin typeface="Cambria Math" panose="02040503050406030204" pitchFamily="18" charset="0"/>
                          <a:ea typeface="Cambria Math" panose="02040503050406030204" pitchFamily="18" charset="0"/>
                        </a:rPr>
                        <m:t>𝜹</m:t>
                      </m:r>
                      <m:r>
                        <a:rPr lang="hu-HU" sz="1600" b="1" i="1" smtClean="0">
                          <a:solidFill>
                            <a:schemeClr val="tx1"/>
                          </a:solidFill>
                          <a:latin typeface="Cambria Math" panose="02040503050406030204" pitchFamily="18" charset="0"/>
                          <a:ea typeface="Cambria Math" panose="02040503050406030204" pitchFamily="18" charset="0"/>
                        </a:rPr>
                        <m:t>𝑳</m:t>
                      </m:r>
                    </m:oMath>
                  </m:oMathPara>
                </a14:m>
                <a:endParaRPr lang="hu-HU" sz="1600" dirty="0">
                  <a:solidFill>
                    <a:schemeClr val="tx1"/>
                  </a:solidFill>
                </a:endParaRPr>
              </a:p>
            </p:txBody>
          </p:sp>
        </mc:Choice>
        <mc:Fallback>
          <p:sp>
            <p:nvSpPr>
              <p:cNvPr id="22" name="Szövegdoboz 21"/>
              <p:cNvSpPr txBox="1">
                <a:spLocks noRot="1" noChangeAspect="1" noMove="1" noResize="1" noEditPoints="1" noAdjustHandles="1" noChangeArrowheads="1" noChangeShapeType="1" noTextEdit="1"/>
              </p:cNvSpPr>
              <p:nvPr/>
            </p:nvSpPr>
            <p:spPr>
              <a:xfrm>
                <a:off x="4829492" y="3103297"/>
                <a:ext cx="293349" cy="246221"/>
              </a:xfrm>
              <a:prstGeom prst="rect">
                <a:avLst/>
              </a:prstGeom>
              <a:blipFill>
                <a:blip r:embed="rId10"/>
                <a:stretch>
                  <a:fillRect l="-14583" r="-14583" b="-1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Szövegdoboz 22"/>
              <p:cNvSpPr txBox="1"/>
              <p:nvPr/>
            </p:nvSpPr>
            <p:spPr>
              <a:xfrm>
                <a:off x="8329712" y="2159722"/>
                <a:ext cx="349455"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hu-HU" b="1" i="1" smtClean="0">
                              <a:solidFill>
                                <a:schemeClr val="tx1"/>
                              </a:solidFill>
                              <a:latin typeface="Cambria Math" panose="02040503050406030204" pitchFamily="18" charset="0"/>
                              <a:ea typeface="Cambria Math" panose="02040503050406030204" pitchFamily="18" charset="0"/>
                            </a:rPr>
                          </m:ctrlPr>
                        </m:fPr>
                        <m:num>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num>
                        <m:den>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𝑳</m:t>
                          </m:r>
                        </m:den>
                      </m:f>
                    </m:oMath>
                  </m:oMathPara>
                </a14:m>
                <a:endParaRPr lang="hu-HU" dirty="0">
                  <a:solidFill>
                    <a:schemeClr val="tx1"/>
                  </a:solidFill>
                </a:endParaRPr>
              </a:p>
            </p:txBody>
          </p:sp>
        </mc:Choice>
        <mc:Fallback>
          <p:sp>
            <p:nvSpPr>
              <p:cNvPr id="23" name="Szövegdoboz 22"/>
              <p:cNvSpPr txBox="1">
                <a:spLocks noRot="1" noChangeAspect="1" noMove="1" noResize="1" noEditPoints="1" noAdjustHandles="1" noChangeArrowheads="1" noChangeShapeType="1" noTextEdit="1"/>
              </p:cNvSpPr>
              <p:nvPr/>
            </p:nvSpPr>
            <p:spPr>
              <a:xfrm>
                <a:off x="8329712" y="2159722"/>
                <a:ext cx="349455" cy="52668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4" name="Szövegdoboz 23"/>
              <p:cNvSpPr txBox="1"/>
              <p:nvPr/>
            </p:nvSpPr>
            <p:spPr>
              <a:xfrm>
                <a:off x="5002688" y="2926991"/>
                <a:ext cx="29334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600" b="1" i="1" smtClean="0">
                          <a:solidFill>
                            <a:schemeClr val="tx1"/>
                          </a:solidFill>
                          <a:latin typeface="Cambria Math" panose="02040503050406030204" pitchFamily="18" charset="0"/>
                          <a:ea typeface="Cambria Math" panose="02040503050406030204" pitchFamily="18" charset="0"/>
                        </a:rPr>
                        <m:t>𝜹</m:t>
                      </m:r>
                      <m:r>
                        <a:rPr lang="hu-HU" sz="1600" b="1" i="1" smtClean="0">
                          <a:solidFill>
                            <a:schemeClr val="tx1"/>
                          </a:solidFill>
                          <a:latin typeface="Cambria Math" panose="02040503050406030204" pitchFamily="18" charset="0"/>
                          <a:ea typeface="Cambria Math" panose="02040503050406030204" pitchFamily="18" charset="0"/>
                        </a:rPr>
                        <m:t>𝑳</m:t>
                      </m:r>
                    </m:oMath>
                  </m:oMathPara>
                </a14:m>
                <a:endParaRPr lang="hu-HU" sz="2000" dirty="0">
                  <a:solidFill>
                    <a:schemeClr val="tx1"/>
                  </a:solidFill>
                </a:endParaRPr>
              </a:p>
            </p:txBody>
          </p:sp>
        </mc:Choice>
        <mc:Fallback>
          <p:sp>
            <p:nvSpPr>
              <p:cNvPr id="24" name="Szövegdoboz 23"/>
              <p:cNvSpPr txBox="1">
                <a:spLocks noRot="1" noChangeAspect="1" noMove="1" noResize="1" noEditPoints="1" noAdjustHandles="1" noChangeArrowheads="1" noChangeShapeType="1" noTextEdit="1"/>
              </p:cNvSpPr>
              <p:nvPr/>
            </p:nvSpPr>
            <p:spPr>
              <a:xfrm>
                <a:off x="5002688" y="2926991"/>
                <a:ext cx="293349" cy="246221"/>
              </a:xfrm>
              <a:prstGeom prst="rect">
                <a:avLst/>
              </a:prstGeom>
              <a:blipFill>
                <a:blip r:embed="rId12"/>
                <a:stretch>
                  <a:fillRect l="-14583" r="-14583" b="-7317"/>
                </a:stretch>
              </a:blipFill>
            </p:spPr>
            <p:txBody>
              <a:bodyPr/>
              <a:lstStyle/>
              <a:p>
                <a:r>
                  <a:rPr lang="en-US">
                    <a:noFill/>
                  </a:rPr>
                  <a:t> </a:t>
                </a:r>
              </a:p>
            </p:txBody>
          </p:sp>
        </mc:Fallback>
      </mc:AlternateContent>
      <p:cxnSp>
        <p:nvCxnSpPr>
          <p:cNvPr id="25" name="Egyenes összekötő nyíllal 24"/>
          <p:cNvCxnSpPr/>
          <p:nvPr/>
        </p:nvCxnSpPr>
        <p:spPr bwMode="auto">
          <a:xfrm flipH="1">
            <a:off x="6788539" y="2492896"/>
            <a:ext cx="1527877" cy="176419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mc:Choice xmlns:a14="http://schemas.microsoft.com/office/drawing/2010/main" Requires="a14">
          <p:sp>
            <p:nvSpPr>
              <p:cNvPr id="26" name="Szövegdoboz 25"/>
              <p:cNvSpPr txBox="1"/>
              <p:nvPr/>
            </p:nvSpPr>
            <p:spPr>
              <a:xfrm>
                <a:off x="4139952" y="5553236"/>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400" b="1" i="1" smtClean="0">
                          <a:solidFill>
                            <a:schemeClr val="tx1"/>
                          </a:solidFill>
                          <a:latin typeface="Cambria Math" panose="02040503050406030204" pitchFamily="18" charset="0"/>
                          <a:ea typeface="Cambria Math" panose="02040503050406030204" pitchFamily="18" charset="0"/>
                        </a:rPr>
                        <m:t>𝜹𝜶</m:t>
                      </m:r>
                    </m:oMath>
                  </m:oMathPara>
                </a14:m>
                <a:endParaRPr lang="hu-HU" sz="1400" dirty="0">
                  <a:solidFill>
                    <a:schemeClr val="tx1"/>
                  </a:solidFill>
                </a:endParaRPr>
              </a:p>
            </p:txBody>
          </p:sp>
        </mc:Choice>
        <mc:Fallback>
          <p:sp>
            <p:nvSpPr>
              <p:cNvPr id="26" name="Szövegdoboz 25"/>
              <p:cNvSpPr txBox="1">
                <a:spLocks noRot="1" noChangeAspect="1" noMove="1" noResize="1" noEditPoints="1" noAdjustHandles="1" noChangeArrowheads="1" noChangeShapeType="1" noTextEdit="1"/>
              </p:cNvSpPr>
              <p:nvPr/>
            </p:nvSpPr>
            <p:spPr>
              <a:xfrm>
                <a:off x="4139952" y="5553236"/>
                <a:ext cx="275717" cy="215444"/>
              </a:xfrm>
              <a:prstGeom prst="rect">
                <a:avLst/>
              </a:prstGeom>
              <a:blipFill>
                <a:blip r:embed="rId13"/>
                <a:stretch>
                  <a:fillRect l="-13333" r="-13333" b="-85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Szövegdoboz 26"/>
              <p:cNvSpPr txBox="1"/>
              <p:nvPr/>
            </p:nvSpPr>
            <p:spPr>
              <a:xfrm>
                <a:off x="4292352" y="5705636"/>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sz="1400" b="1" i="1" smtClean="0">
                          <a:solidFill>
                            <a:schemeClr val="tx1"/>
                          </a:solidFill>
                          <a:latin typeface="Cambria Math" panose="02040503050406030204" pitchFamily="18" charset="0"/>
                          <a:ea typeface="Cambria Math" panose="02040503050406030204" pitchFamily="18" charset="0"/>
                        </a:rPr>
                        <m:t>𝜹𝜶</m:t>
                      </m:r>
                    </m:oMath>
                  </m:oMathPara>
                </a14:m>
                <a:endParaRPr lang="hu-HU" sz="1400" dirty="0">
                  <a:solidFill>
                    <a:schemeClr val="tx1"/>
                  </a:solidFill>
                </a:endParaRPr>
              </a:p>
            </p:txBody>
          </p:sp>
        </mc:Choice>
        <mc:Fallback>
          <p:sp>
            <p:nvSpPr>
              <p:cNvPr id="27" name="Szövegdoboz 26"/>
              <p:cNvSpPr txBox="1">
                <a:spLocks noRot="1" noChangeAspect="1" noMove="1" noResize="1" noEditPoints="1" noAdjustHandles="1" noChangeArrowheads="1" noChangeShapeType="1" noTextEdit="1"/>
              </p:cNvSpPr>
              <p:nvPr/>
            </p:nvSpPr>
            <p:spPr>
              <a:xfrm>
                <a:off x="4292352" y="5705636"/>
                <a:ext cx="275717" cy="215444"/>
              </a:xfrm>
              <a:prstGeom prst="rect">
                <a:avLst/>
              </a:prstGeom>
              <a:blipFill>
                <a:blip r:embed="rId13"/>
                <a:stretch>
                  <a:fillRect l="-13333" r="-13333" b="-85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Szövegdoboz 27"/>
              <p:cNvSpPr txBox="1"/>
              <p:nvPr/>
            </p:nvSpPr>
            <p:spPr>
              <a:xfrm>
                <a:off x="2541825" y="3562590"/>
                <a:ext cx="362279"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hu-HU" b="1" i="1" smtClean="0">
                              <a:solidFill>
                                <a:schemeClr val="tx1"/>
                              </a:solidFill>
                              <a:latin typeface="Cambria Math" panose="02040503050406030204" pitchFamily="18" charset="0"/>
                              <a:ea typeface="Cambria Math" panose="02040503050406030204" pitchFamily="18" charset="0"/>
                            </a:rPr>
                          </m:ctrlPr>
                        </m:fPr>
                        <m:num>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𝒑</m:t>
                          </m:r>
                        </m:num>
                        <m:den>
                          <m:r>
                            <a:rPr lang="hu-HU" b="1" i="1" smtClean="0">
                              <a:solidFill>
                                <a:schemeClr val="tx1"/>
                              </a:solidFill>
                              <a:latin typeface="Cambria Math" panose="02040503050406030204" pitchFamily="18" charset="0"/>
                              <a:ea typeface="Cambria Math" panose="02040503050406030204" pitchFamily="18" charset="0"/>
                            </a:rPr>
                            <m:t>𝝏𝜶</m:t>
                          </m:r>
                        </m:den>
                      </m:f>
                    </m:oMath>
                  </m:oMathPara>
                </a14:m>
                <a:endParaRPr lang="hu-HU" dirty="0">
                  <a:solidFill>
                    <a:schemeClr val="tx1"/>
                  </a:solidFill>
                </a:endParaRPr>
              </a:p>
            </p:txBody>
          </p:sp>
        </mc:Choice>
        <mc:Fallback>
          <p:sp>
            <p:nvSpPr>
              <p:cNvPr id="28" name="Szövegdoboz 27"/>
              <p:cNvSpPr txBox="1">
                <a:spLocks noRot="1" noChangeAspect="1" noMove="1" noResize="1" noEditPoints="1" noAdjustHandles="1" noChangeArrowheads="1" noChangeShapeType="1" noTextEdit="1"/>
              </p:cNvSpPr>
              <p:nvPr/>
            </p:nvSpPr>
            <p:spPr>
              <a:xfrm>
                <a:off x="2541825" y="3562590"/>
                <a:ext cx="362279" cy="526683"/>
              </a:xfrm>
              <a:prstGeom prst="rect">
                <a:avLst/>
              </a:prstGeom>
              <a:blipFill>
                <a:blip r:embed="rId14"/>
                <a:stretch>
                  <a:fillRect/>
                </a:stretch>
              </a:blipFill>
            </p:spPr>
            <p:txBody>
              <a:bodyPr/>
              <a:lstStyle/>
              <a:p>
                <a:r>
                  <a:rPr lang="en-US">
                    <a:noFill/>
                  </a:rPr>
                  <a:t> </a:t>
                </a:r>
              </a:p>
            </p:txBody>
          </p:sp>
        </mc:Fallback>
      </mc:AlternateContent>
      <p:cxnSp>
        <p:nvCxnSpPr>
          <p:cNvPr id="29" name="Egyenes összekötő nyíllal 28"/>
          <p:cNvCxnSpPr/>
          <p:nvPr/>
        </p:nvCxnSpPr>
        <p:spPr bwMode="auto">
          <a:xfrm>
            <a:off x="2923340" y="3861048"/>
            <a:ext cx="3340813" cy="48393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0" name="Szövegdoboz 29"/>
          <p:cNvSpPr txBox="1"/>
          <p:nvPr/>
        </p:nvSpPr>
        <p:spPr>
          <a:xfrm>
            <a:off x="1855903" y="3650754"/>
            <a:ext cx="692818" cy="307777"/>
          </a:xfrm>
          <a:prstGeom prst="rect">
            <a:avLst/>
          </a:prstGeom>
          <a:noFill/>
        </p:spPr>
        <p:txBody>
          <a:bodyPr wrap="none" rtlCol="0">
            <a:spAutoFit/>
          </a:bodyPr>
          <a:lstStyle/>
          <a:p>
            <a:r>
              <a:rPr lang="hu-HU" sz="1400" b="0" dirty="0" err="1" smtClean="0">
                <a:solidFill>
                  <a:schemeClr val="tx1"/>
                </a:solidFill>
                <a:latin typeface="Arial" panose="020B0604020202020204" pitchFamily="34" charset="0"/>
                <a:cs typeface="Arial" panose="020B0604020202020204" pitchFamily="34" charset="0"/>
              </a:rPr>
              <a:t>Slope</a:t>
            </a:r>
            <a:r>
              <a:rPr lang="hu-HU" sz="1400" b="0" dirty="0" smtClean="0">
                <a:solidFill>
                  <a:schemeClr val="tx1"/>
                </a:solidFill>
                <a:latin typeface="Arial" panose="020B0604020202020204" pitchFamily="34" charset="0"/>
                <a:cs typeface="Arial" panose="020B0604020202020204" pitchFamily="34" charset="0"/>
              </a:rPr>
              <a:t>:</a:t>
            </a:r>
            <a:endParaRPr lang="hu-HU" sz="1400" b="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1" name="Téglalap 30"/>
              <p:cNvSpPr/>
              <p:nvPr/>
            </p:nvSpPr>
            <p:spPr>
              <a:xfrm>
                <a:off x="1039509" y="1664912"/>
                <a:ext cx="129073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u-HU" i="1" smtClean="0">
                          <a:solidFill>
                            <a:schemeClr val="tx1"/>
                          </a:solidFill>
                          <a:latin typeface="Cambria Math" panose="02040503050406030204" pitchFamily="18" charset="0"/>
                          <a:ea typeface="Cambria Math" panose="02040503050406030204" pitchFamily="18" charset="0"/>
                        </a:rPr>
                        <m:t>𝜹𝜶</m:t>
                      </m:r>
                      <m:r>
                        <a:rPr lang="hu-HU" i="1" smtClean="0">
                          <a:solidFill>
                            <a:schemeClr val="tx1"/>
                          </a:solidFill>
                          <a:latin typeface="Cambria Math" panose="02040503050406030204" pitchFamily="18" charset="0"/>
                          <a:ea typeface="Cambria Math" panose="02040503050406030204" pitchFamily="18" charset="0"/>
                        </a:rPr>
                        <m:t>=±</m:t>
                      </m:r>
                      <m:r>
                        <a:rPr lang="hu-HU" i="1" smtClean="0">
                          <a:solidFill>
                            <a:schemeClr val="tx1"/>
                          </a:solidFill>
                          <a:latin typeface="Cambria Math" panose="02040503050406030204" pitchFamily="18" charset="0"/>
                          <a:ea typeface="Cambria Math" panose="02040503050406030204" pitchFamily="18" charset="0"/>
                        </a:rPr>
                        <m:t>𝟑</m:t>
                      </m:r>
                      <m:r>
                        <a:rPr lang="hu-HU" i="1" smtClean="0">
                          <a:solidFill>
                            <a:schemeClr val="tx1"/>
                          </a:solidFill>
                          <a:latin typeface="Cambria Math" panose="02040503050406030204" pitchFamily="18" charset="0"/>
                          <a:ea typeface="Cambria Math" panose="02040503050406030204" pitchFamily="18" charset="0"/>
                        </a:rPr>
                        <m:t>° </m:t>
                      </m:r>
                    </m:oMath>
                  </m:oMathPara>
                </a14:m>
                <a:endParaRPr lang="hu-HU" dirty="0">
                  <a:solidFill>
                    <a:schemeClr val="tx1"/>
                  </a:solidFill>
                  <a:ea typeface="Cambria Math" panose="02040503050406030204" pitchFamily="18" charset="0"/>
                </a:endParaRPr>
              </a:p>
            </p:txBody>
          </p:sp>
        </mc:Choice>
        <mc:Fallback>
          <p:sp>
            <p:nvSpPr>
              <p:cNvPr id="31" name="Téglalap 30"/>
              <p:cNvSpPr>
                <a:spLocks noRot="1" noChangeAspect="1" noMove="1" noResize="1" noEditPoints="1" noAdjustHandles="1" noChangeArrowheads="1" noChangeShapeType="1" noTextEdit="1"/>
              </p:cNvSpPr>
              <p:nvPr/>
            </p:nvSpPr>
            <p:spPr>
              <a:xfrm>
                <a:off x="1039509" y="1664912"/>
                <a:ext cx="1290738"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2" name="Szövegdoboz 31"/>
              <p:cNvSpPr txBox="1"/>
              <p:nvPr/>
            </p:nvSpPr>
            <p:spPr>
              <a:xfrm>
                <a:off x="1509722" y="5162793"/>
                <a:ext cx="135216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hu-HU" i="1" smtClean="0">
                          <a:solidFill>
                            <a:schemeClr val="tx1"/>
                          </a:solidFill>
                          <a:latin typeface="Cambria Math" panose="02040503050406030204" pitchFamily="18" charset="0"/>
                          <a:ea typeface="Cambria Math" panose="02040503050406030204" pitchFamily="18" charset="0"/>
                        </a:rPr>
                        <m:t>𝚫</m:t>
                      </m:r>
                      <m:r>
                        <a:rPr lang="hu-HU" i="1" smtClean="0">
                          <a:solidFill>
                            <a:schemeClr val="tx1"/>
                          </a:solidFill>
                          <a:latin typeface="Cambria Math" panose="02040503050406030204" pitchFamily="18" charset="0"/>
                          <a:ea typeface="Cambria Math" panose="02040503050406030204" pitchFamily="18" charset="0"/>
                        </a:rPr>
                        <m:t>𝒑</m:t>
                      </m:r>
                      <m:r>
                        <a:rPr lang="hu-HU" b="1" i="1" smtClean="0">
                          <a:solidFill>
                            <a:schemeClr val="tx1"/>
                          </a:solidFill>
                          <a:latin typeface="Cambria Math" panose="02040503050406030204" pitchFamily="18" charset="0"/>
                          <a:ea typeface="Cambria Math" panose="02040503050406030204" pitchFamily="18" charset="0"/>
                        </a:rPr>
                        <m:t>=</m:t>
                      </m:r>
                      <m:r>
                        <a:rPr lang="hu-HU" b="1" i="1" smtClean="0">
                          <a:solidFill>
                            <a:schemeClr val="tx1"/>
                          </a:solidFill>
                          <a:latin typeface="Cambria Math" panose="02040503050406030204" pitchFamily="18" charset="0"/>
                          <a:ea typeface="Cambria Math" panose="02040503050406030204" pitchFamily="18" charset="0"/>
                        </a:rPr>
                        <m:t>𝒇</m:t>
                      </m:r>
                      <m:d>
                        <m:dPr>
                          <m:ctrlPr>
                            <a:rPr lang="hu-HU" b="1" i="1" smtClean="0">
                              <a:solidFill>
                                <a:schemeClr val="tx1"/>
                              </a:solidFill>
                              <a:latin typeface="Cambria Math" panose="02040503050406030204" pitchFamily="18" charset="0"/>
                              <a:ea typeface="Cambria Math" panose="02040503050406030204" pitchFamily="18" charset="0"/>
                            </a:rPr>
                          </m:ctrlPr>
                        </m:dPr>
                        <m:e>
                          <m:r>
                            <a:rPr lang="hu-HU" b="1" i="1" smtClean="0">
                              <a:solidFill>
                                <a:schemeClr val="tx1"/>
                              </a:solidFill>
                              <a:latin typeface="Cambria Math" panose="02040503050406030204" pitchFamily="18" charset="0"/>
                              <a:ea typeface="Cambria Math" panose="02040503050406030204" pitchFamily="18" charset="0"/>
                            </a:rPr>
                            <m:t>𝑳</m:t>
                          </m:r>
                          <m:r>
                            <a:rPr lang="hu-HU" b="1" i="1" smtClean="0">
                              <a:solidFill>
                                <a:schemeClr val="tx1"/>
                              </a:solidFill>
                              <a:latin typeface="Cambria Math" panose="02040503050406030204" pitchFamily="18" charset="0"/>
                              <a:ea typeface="Cambria Math" panose="02040503050406030204" pitchFamily="18" charset="0"/>
                            </a:rPr>
                            <m:t>, </m:t>
                          </m:r>
                          <m:r>
                            <a:rPr lang="hu-HU" b="1" i="1" smtClean="0">
                              <a:solidFill>
                                <a:schemeClr val="tx1"/>
                              </a:solidFill>
                              <a:latin typeface="Cambria Math" panose="02040503050406030204" pitchFamily="18" charset="0"/>
                              <a:ea typeface="Cambria Math" panose="02040503050406030204" pitchFamily="18" charset="0"/>
                            </a:rPr>
                            <m:t>𝜶</m:t>
                          </m:r>
                        </m:e>
                      </m:d>
                    </m:oMath>
                  </m:oMathPara>
                </a14:m>
                <a:endParaRPr lang="hu-HU" dirty="0">
                  <a:solidFill>
                    <a:schemeClr val="tx1"/>
                  </a:solidFill>
                </a:endParaRPr>
              </a:p>
            </p:txBody>
          </p:sp>
        </mc:Choice>
        <mc:Fallback>
          <p:sp>
            <p:nvSpPr>
              <p:cNvPr id="32" name="Szövegdoboz 31"/>
              <p:cNvSpPr txBox="1">
                <a:spLocks noRot="1" noChangeAspect="1" noMove="1" noResize="1" noEditPoints="1" noAdjustHandles="1" noChangeArrowheads="1" noChangeShapeType="1" noTextEdit="1"/>
              </p:cNvSpPr>
              <p:nvPr/>
            </p:nvSpPr>
            <p:spPr>
              <a:xfrm>
                <a:off x="1509722" y="5162793"/>
                <a:ext cx="1352165" cy="276999"/>
              </a:xfrm>
              <a:prstGeom prst="rect">
                <a:avLst/>
              </a:prstGeom>
              <a:blipFill>
                <a:blip r:embed="rId16"/>
                <a:stretch>
                  <a:fillRect l="-5430" b="-37778"/>
                </a:stretch>
              </a:blipFill>
            </p:spPr>
            <p:txBody>
              <a:bodyPr/>
              <a:lstStyle/>
              <a:p>
                <a:r>
                  <a:rPr lang="en-US">
                    <a:noFill/>
                  </a:rPr>
                  <a:t> </a:t>
                </a:r>
              </a:p>
            </p:txBody>
          </p:sp>
        </mc:Fallback>
      </mc:AlternateContent>
      <p:cxnSp>
        <p:nvCxnSpPr>
          <p:cNvPr id="33" name="Egyenes összekötő nyíllal 32"/>
          <p:cNvCxnSpPr/>
          <p:nvPr/>
        </p:nvCxnSpPr>
        <p:spPr bwMode="auto">
          <a:xfrm flipV="1">
            <a:off x="2923340" y="4621179"/>
            <a:ext cx="1373081" cy="71621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5" name="Szövegdoboz 34"/>
          <p:cNvSpPr txBox="1"/>
          <p:nvPr/>
        </p:nvSpPr>
        <p:spPr>
          <a:xfrm>
            <a:off x="7910645" y="1888667"/>
            <a:ext cx="692818" cy="307777"/>
          </a:xfrm>
          <a:prstGeom prst="rect">
            <a:avLst/>
          </a:prstGeom>
          <a:noFill/>
        </p:spPr>
        <p:txBody>
          <a:bodyPr wrap="none" rtlCol="0">
            <a:spAutoFit/>
          </a:bodyPr>
          <a:lstStyle/>
          <a:p>
            <a:r>
              <a:rPr lang="hu-HU" sz="1400" b="0" dirty="0" err="1" smtClean="0">
                <a:solidFill>
                  <a:schemeClr val="tx1"/>
                </a:solidFill>
                <a:latin typeface="Arial" panose="020B0604020202020204" pitchFamily="34" charset="0"/>
                <a:cs typeface="Arial" panose="020B0604020202020204" pitchFamily="34" charset="0"/>
              </a:rPr>
              <a:t>Slope</a:t>
            </a:r>
            <a:r>
              <a:rPr lang="hu-HU" sz="1400" b="0" dirty="0" smtClean="0">
                <a:solidFill>
                  <a:schemeClr val="tx1"/>
                </a:solidFill>
                <a:latin typeface="Arial" panose="020B0604020202020204" pitchFamily="34" charset="0"/>
                <a:cs typeface="Arial" panose="020B0604020202020204" pitchFamily="34" charset="0"/>
              </a:rPr>
              <a:t>:</a:t>
            </a:r>
            <a:endParaRPr lang="hu-HU" sz="14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8068719"/>
      </p:ext>
    </p:extLst>
  </p:cSld>
  <p:clrMapOvr>
    <a:masterClrMapping/>
  </p:clrMapOvr>
  <p:transition advTm="198267"/>
  <p:timing>
    <p:tnLst>
      <p:par>
        <p:cTn id="1" dur="indefinite" restart="never" nodeType="tmRoot"/>
      </p:par>
    </p:tnLst>
  </p:timing>
  <p:extLst mod="1">
    <p:ext uri="{3A86A75C-4F4B-4683-9AE1-C65F6400EC91}">
      <p14:laserTraceLst xmlns:p14="http://schemas.microsoft.com/office/powerpoint/2010/main">
        <p14:tracePtLst>
          <p14:tracePt t="1147" x="2965450" y="914400"/>
          <p14:tracePt t="1432" x="2971800" y="914400"/>
          <p14:tracePt t="1449" x="2984500" y="914400"/>
          <p14:tracePt t="1466" x="2990850" y="914400"/>
          <p14:tracePt t="1478" x="2997200" y="908050"/>
          <p14:tracePt t="1493" x="3003550" y="901700"/>
          <p14:tracePt t="1510" x="3009900" y="895350"/>
          <p14:tracePt t="1527" x="3016250" y="889000"/>
          <p14:tracePt t="1560" x="3041650" y="876300"/>
          <p14:tracePt t="1593" x="3073400" y="863600"/>
          <p14:tracePt t="1610" x="3079750" y="863600"/>
          <p14:tracePt t="1627" x="3086100" y="863600"/>
          <p14:tracePt t="1644" x="3092450" y="863600"/>
          <p14:tracePt t="3225" x="3092450" y="857250"/>
          <p14:tracePt t="3929" x="3098800" y="857250"/>
          <p14:tracePt t="4112" x="3098800" y="850900"/>
          <p14:tracePt t="5392" x="3105150" y="850900"/>
          <p14:tracePt t="9026" x="3111500" y="850900"/>
          <p14:tracePt t="9033" x="3117850" y="850900"/>
          <p14:tracePt t="9075" x="3124200" y="850900"/>
          <p14:tracePt t="9133" x="3130550" y="844550"/>
          <p14:tracePt t="9337" x="3130550" y="838200"/>
          <p14:tracePt t="15394" x="3117850" y="838200"/>
          <p14:tracePt t="15402" x="3111500" y="838200"/>
          <p14:tracePt t="15411" x="3105150" y="838200"/>
          <p14:tracePt t="15428" x="3073400" y="838200"/>
          <p14:tracePt t="15444" x="3048000" y="844550"/>
          <p14:tracePt t="15461" x="3041650" y="844550"/>
          <p14:tracePt t="15604" x="3035300" y="844550"/>
          <p14:tracePt t="15619" x="3028950" y="844550"/>
          <p14:tracePt t="15627" x="3022600" y="844550"/>
          <p14:tracePt t="15644" x="2997200" y="844550"/>
          <p14:tracePt t="15661" x="2959100" y="844550"/>
          <p14:tracePt t="15677" x="2921000" y="850900"/>
          <p14:tracePt t="15694" x="2889250" y="857250"/>
          <p14:tracePt t="15711" x="2863850" y="857250"/>
          <p14:tracePt t="15714" x="2851150" y="857250"/>
          <p14:tracePt t="15727" x="2838450" y="857250"/>
          <p14:tracePt t="15745" x="2813050" y="857250"/>
          <p14:tracePt t="15762" x="2781300" y="863600"/>
          <p14:tracePt t="15778" x="2749550" y="863600"/>
          <p14:tracePt t="15795" x="2724150" y="869950"/>
          <p14:tracePt t="15811" x="2692400" y="869950"/>
          <p14:tracePt t="15829" x="2660650" y="876300"/>
          <p14:tracePt t="15844" x="2628900" y="882650"/>
          <p14:tracePt t="15862" x="2597150" y="882650"/>
          <p14:tracePt t="15877" x="2584450" y="882650"/>
          <p14:tracePt t="15895" x="2565400" y="882650"/>
          <p14:tracePt t="15911" x="2559050" y="882650"/>
          <p14:tracePt t="15928" x="2552700" y="889000"/>
          <p14:tracePt t="15946" x="2546350" y="889000"/>
          <p14:tracePt t="15971" x="2540000" y="889000"/>
          <p14:tracePt t="15980" x="2533650" y="895350"/>
          <p14:tracePt t="15996" x="2527300" y="895350"/>
          <p14:tracePt t="16011" x="2514600" y="895350"/>
          <p14:tracePt t="16027" x="2495550" y="895350"/>
          <p14:tracePt t="16044" x="2482850" y="901700"/>
          <p14:tracePt t="16061" x="2470150" y="901700"/>
          <p14:tracePt t="16078" x="2463800" y="901700"/>
          <p14:tracePt t="16156" x="2457450" y="901700"/>
          <p14:tracePt t="16253" x="2451100" y="901700"/>
          <p14:tracePt t="16260" x="2444750" y="901700"/>
          <p14:tracePt t="16278" x="2432050" y="908050"/>
          <p14:tracePt t="16295" x="2393950" y="908050"/>
          <p14:tracePt t="16312" x="2362200" y="914400"/>
          <p14:tracePt t="16328" x="2324100" y="914400"/>
          <p14:tracePt t="16332" x="2305050" y="914400"/>
          <p14:tracePt t="16349" x="2266950" y="914400"/>
          <p14:tracePt t="16354" x="2254250" y="914400"/>
          <p14:tracePt t="16364" x="2235200" y="914400"/>
          <p14:tracePt t="16378" x="2209800" y="920750"/>
          <p14:tracePt t="16394" x="2171700" y="920750"/>
          <p14:tracePt t="16412" x="2133600" y="920750"/>
          <p14:tracePt t="16427" x="2095500" y="920750"/>
          <p14:tracePt t="16444" x="2057400" y="920750"/>
          <p14:tracePt t="16461" x="2019300" y="920750"/>
          <p14:tracePt t="16478" x="1987550" y="920750"/>
          <p14:tracePt t="16494" x="1955800" y="920750"/>
          <p14:tracePt t="16511" x="1930400" y="920750"/>
          <p14:tracePt t="16527" x="1917700" y="920750"/>
          <p14:tracePt t="16544" x="1898650" y="920750"/>
          <p14:tracePt t="16546" x="1892300" y="920750"/>
          <p14:tracePt t="16560" x="1885950" y="920750"/>
          <p14:tracePt t="16578" x="1860550" y="920750"/>
          <p14:tracePt t="16594" x="1841500" y="920750"/>
          <p14:tracePt t="16611" x="1822450" y="920750"/>
          <p14:tracePt t="16627" x="1790700" y="920750"/>
          <p14:tracePt t="16644" x="1752600" y="927100"/>
          <p14:tracePt t="16660" x="1727200" y="927100"/>
          <p14:tracePt t="16677" x="1701800" y="927100"/>
          <p14:tracePt t="16694" x="1670050" y="927100"/>
          <p14:tracePt t="16710" x="1631950" y="933450"/>
          <p14:tracePt t="16727" x="1612900" y="933450"/>
          <p14:tracePt t="16743" x="1593850" y="933450"/>
          <p14:tracePt t="16760" x="1574800" y="939800"/>
          <p14:tracePt t="16777" x="1555750" y="939800"/>
          <p14:tracePt t="16777" x="1549400" y="939800"/>
          <p14:tracePt t="16793" x="1530350" y="939800"/>
          <p14:tracePt t="16810" x="1524000" y="939800"/>
          <p14:tracePt t="16826" x="1504950" y="946150"/>
          <p14:tracePt t="16843" x="1485900" y="952500"/>
          <p14:tracePt t="16860" x="1466850" y="958850"/>
          <p14:tracePt t="16876" x="1447800" y="965200"/>
          <p14:tracePt t="16893" x="1428750" y="971550"/>
          <p14:tracePt t="16910" x="1409700" y="977900"/>
          <p14:tracePt t="16926" x="1384300" y="977900"/>
          <p14:tracePt t="16943" x="1377950" y="984250"/>
          <p14:tracePt t="16960" x="1365250" y="990600"/>
          <p14:tracePt t="16976" x="1346200" y="996950"/>
          <p14:tracePt t="16978" x="1333500" y="1003300"/>
          <p14:tracePt t="16993" x="1314450" y="1009650"/>
          <p14:tracePt t="17010" x="1295400" y="1022350"/>
          <p14:tracePt t="17026" x="1276350" y="1028700"/>
          <p14:tracePt t="17043" x="1257300" y="1035050"/>
          <p14:tracePt t="17060" x="1238250" y="1047750"/>
          <p14:tracePt t="17076" x="1225550" y="1047750"/>
          <p14:tracePt t="17093" x="1212850" y="1060450"/>
          <p14:tracePt t="17110" x="1200150" y="1060450"/>
          <p14:tracePt t="17127" x="1193800" y="1066800"/>
          <p14:tracePt t="17162" x="1187450" y="1073150"/>
          <p14:tracePt t="17170" x="1187450" y="1079500"/>
          <p14:tracePt t="17177" x="1181100" y="1079500"/>
          <p14:tracePt t="17193" x="1174750" y="1085850"/>
          <p14:tracePt t="17211" x="1168400" y="1098550"/>
          <p14:tracePt t="17228" x="1155700" y="1111250"/>
          <p14:tracePt t="17244" x="1149350" y="1130300"/>
          <p14:tracePt t="17261" x="1136650" y="1143000"/>
          <p14:tracePt t="17277" x="1136650" y="1149350"/>
          <p14:tracePt t="17294" x="1136650" y="1162050"/>
          <p14:tracePt t="17311" x="1130300" y="1168400"/>
          <p14:tracePt t="17420" x="1130300" y="1174750"/>
          <p14:tracePt t="17443" x="1130300" y="1181100"/>
          <p14:tracePt t="17451" x="1130300" y="1187450"/>
          <p14:tracePt t="17466" x="1130300" y="1193800"/>
          <p14:tracePt t="17477" x="1130300" y="1200150"/>
          <p14:tracePt t="17494" x="1130300" y="1219200"/>
          <p14:tracePt t="17511" x="1143000" y="1231900"/>
          <p14:tracePt t="17527" x="1155700" y="1238250"/>
          <p14:tracePt t="17530" x="1155700" y="1244600"/>
          <p14:tracePt t="17544" x="1162050" y="1250950"/>
          <p14:tracePt t="17561" x="1168400" y="1257300"/>
          <p14:tracePt t="17578" x="1181100" y="1263650"/>
          <p14:tracePt t="17595" x="1193800" y="1263650"/>
          <p14:tracePt t="17611" x="1212850" y="1276350"/>
          <p14:tracePt t="17627" x="1225550" y="1276350"/>
          <p14:tracePt t="17644" x="1250950" y="1276350"/>
          <p14:tracePt t="17661" x="1276350" y="1276350"/>
          <p14:tracePt t="17679" x="1320800" y="1276350"/>
          <p14:tracePt t="17694" x="1365250" y="1276350"/>
          <p14:tracePt t="17711" x="1422400" y="1276350"/>
          <p14:tracePt t="17714" x="1460500" y="1276350"/>
          <p14:tracePt t="17728" x="1492250" y="1276350"/>
          <p14:tracePt t="17745" x="1555750" y="1276350"/>
          <p14:tracePt t="17747" x="1581150" y="1276350"/>
          <p14:tracePt t="17761" x="1631950" y="1276350"/>
          <p14:tracePt t="17779" x="1682750" y="1276350"/>
          <p14:tracePt t="17795" x="1752600" y="1276350"/>
          <p14:tracePt t="17812" x="1809750" y="1263650"/>
          <p14:tracePt t="17827" x="1873250" y="1257300"/>
          <p14:tracePt t="17844" x="1936750" y="1250950"/>
          <p14:tracePt t="17861" x="1993900" y="1250950"/>
          <p14:tracePt t="17877" x="2051050" y="1244600"/>
          <p14:tracePt t="17894" x="2101850" y="1244600"/>
          <p14:tracePt t="17912" x="2146300" y="1244600"/>
          <p14:tracePt t="17915" x="2171700" y="1244600"/>
          <p14:tracePt t="17928" x="2203450" y="1238250"/>
          <p14:tracePt t="17945" x="2260600" y="1238250"/>
          <p14:tracePt t="17948" x="2298700" y="1231900"/>
          <p14:tracePt t="17961" x="2330450" y="1225550"/>
          <p14:tracePt t="17978" x="2463800" y="1219200"/>
          <p14:tracePt t="17995" x="2546350" y="1212850"/>
          <p14:tracePt t="18011" x="2628900" y="1206500"/>
          <p14:tracePt t="18027" x="2692400" y="1206500"/>
          <p14:tracePt t="18044" x="2755900" y="1200150"/>
          <p14:tracePt t="18061" x="2806700" y="1200150"/>
          <p14:tracePt t="18078" x="2870200" y="1193800"/>
          <p14:tracePt t="18094" x="2914650" y="1193800"/>
          <p14:tracePt t="18111" x="2946400" y="1193800"/>
          <p14:tracePt t="18115" x="2959100" y="1193800"/>
          <p14:tracePt t="18128" x="2978150" y="1193800"/>
          <p14:tracePt t="18145" x="2990850" y="1193800"/>
          <p14:tracePt t="18148" x="3003550" y="1193800"/>
          <p14:tracePt t="18162" x="3022600" y="1187450"/>
          <p14:tracePt t="18181" x="3041650" y="1187450"/>
          <p14:tracePt t="18195" x="3073400" y="1187450"/>
          <p14:tracePt t="18211" x="3098800" y="1181100"/>
          <p14:tracePt t="18228" x="3124200" y="1174750"/>
          <p14:tracePt t="18244" x="3136900" y="1174750"/>
          <p14:tracePt t="18261" x="3149600" y="1174750"/>
          <p14:tracePt t="18277" x="3155950" y="1174750"/>
          <p14:tracePt t="18299" x="3162300" y="1168400"/>
          <p14:tracePt t="18326" x="3168650" y="1168400"/>
          <p14:tracePt t="18349" x="3168650" y="1162050"/>
          <p14:tracePt t="18366" x="3175000" y="1162050"/>
          <p14:tracePt t="18379" x="3181350" y="1162050"/>
          <p14:tracePt t="18411" x="3187700" y="1162050"/>
          <p14:tracePt t="18429" x="3194050" y="1162050"/>
          <p14:tracePt t="18443" x="3206750" y="1155700"/>
          <p14:tracePt t="18461" x="3213100" y="1155700"/>
          <p14:tracePt t="18483" x="3219450" y="1149350"/>
          <p14:tracePt t="18531" x="3225800" y="1143000"/>
          <p14:tracePt t="18612" x="3225800" y="1136650"/>
          <p14:tracePt t="18627" x="3225800" y="1130300"/>
          <p14:tracePt t="18636" x="3225800" y="1123950"/>
          <p14:tracePt t="18645" x="3225800" y="1117600"/>
          <p14:tracePt t="18661" x="3225800" y="1098550"/>
          <p14:tracePt t="18677" x="3206750" y="1073150"/>
          <p14:tracePt t="18694" x="3175000" y="1054100"/>
          <p14:tracePt t="18711" x="3136900" y="1028700"/>
          <p14:tracePt t="18727" x="3086100" y="1009650"/>
          <p14:tracePt t="18731" x="3054350" y="996950"/>
          <p14:tracePt t="18745" x="3028950" y="990600"/>
          <p14:tracePt t="18762" x="2965450" y="977900"/>
          <p14:tracePt t="18778" x="2908300" y="965200"/>
          <p14:tracePt t="18794" x="2863850" y="958850"/>
          <p14:tracePt t="18811" x="2806700" y="952500"/>
          <p14:tracePt t="18827" x="2749550" y="952500"/>
          <p14:tracePt t="18844" x="2692400" y="946150"/>
          <p14:tracePt t="18861" x="2641600" y="946150"/>
          <p14:tracePt t="18878" x="2590800" y="946150"/>
          <p14:tracePt t="18894" x="2527300" y="946150"/>
          <p14:tracePt t="18911" x="2451100" y="946150"/>
          <p14:tracePt t="18928" x="2381250" y="946150"/>
          <p14:tracePt t="18930" x="2349500" y="946150"/>
          <p14:tracePt t="18945" x="2311400" y="946150"/>
          <p14:tracePt t="18962" x="2203450" y="946150"/>
          <p14:tracePt t="18978" x="2139950" y="946150"/>
          <p14:tracePt t="18994" x="2101850" y="946150"/>
          <p14:tracePt t="19013" x="2063750" y="946150"/>
          <p14:tracePt t="19028" x="2032000" y="946150"/>
          <p14:tracePt t="19045" x="1993900" y="946150"/>
          <p14:tracePt t="19061" x="1949450" y="946150"/>
          <p14:tracePt t="19077" x="1911350" y="946150"/>
          <p14:tracePt t="19094" x="1854200" y="946150"/>
          <p14:tracePt t="19110" x="1803400" y="946150"/>
          <p14:tracePt t="19127" x="1733550" y="946150"/>
          <p14:tracePt t="19144" x="1644650" y="946150"/>
          <p14:tracePt t="19161" x="1562100" y="946150"/>
          <p14:tracePt t="19164" x="1517650" y="952500"/>
          <p14:tracePt t="19178" x="1441450" y="958850"/>
          <p14:tracePt t="19194" x="1371600" y="965200"/>
          <p14:tracePt t="19211" x="1320800" y="971550"/>
          <p14:tracePt t="19228" x="1289050" y="977900"/>
          <p14:tracePt t="19245" x="1270000" y="984250"/>
          <p14:tracePt t="19261" x="1250950" y="984250"/>
          <p14:tracePt t="19278" x="1231900" y="990600"/>
          <p14:tracePt t="19294" x="1219200" y="996950"/>
          <p14:tracePt t="19312" x="1193800" y="1003300"/>
          <p14:tracePt t="19314" x="1187450" y="1009650"/>
          <p14:tracePt t="19330" x="1168400" y="1016000"/>
          <p14:tracePt t="19347" x="1155700" y="1022350"/>
          <p14:tracePt t="19354" x="1149350" y="1028700"/>
          <p14:tracePt t="19367" x="1149350" y="1035050"/>
          <p14:tracePt t="19380" x="1143000" y="1041400"/>
          <p14:tracePt t="19403" x="1143000" y="1047750"/>
          <p14:tracePt t="19415" x="1136650" y="1047750"/>
          <p14:tracePt t="19428" x="1136650" y="1060450"/>
          <p14:tracePt t="19444" x="1136650" y="1066800"/>
          <p14:tracePt t="19468" x="1136650" y="1073150"/>
          <p14:tracePt t="19483" x="1136650" y="1079500"/>
          <p14:tracePt t="19493" x="1136650" y="1085850"/>
          <p14:tracePt t="19510" x="1136650" y="1092200"/>
          <p14:tracePt t="19527" x="1149350" y="1104900"/>
          <p14:tracePt t="19543" x="1168400" y="1123950"/>
          <p14:tracePt t="19560" x="1206500" y="1143000"/>
          <p14:tracePt t="19578" x="1270000" y="1155700"/>
          <p14:tracePt t="19595" x="1320800" y="1174750"/>
          <p14:tracePt t="19611" x="1371600" y="1174750"/>
          <p14:tracePt t="19629" x="1454150" y="1181100"/>
          <p14:tracePt t="19644" x="1524000" y="1181100"/>
          <p14:tracePt t="19662" x="1587500" y="1181100"/>
          <p14:tracePt t="19678" x="1676400" y="1181100"/>
          <p14:tracePt t="19694" x="1758950" y="1181100"/>
          <p14:tracePt t="19711" x="1854200" y="1181100"/>
          <p14:tracePt t="19729" x="1962150" y="1168400"/>
          <p14:tracePt t="19730" x="2012950" y="1162050"/>
          <p14:tracePt t="19745" x="2063750" y="1155700"/>
          <p14:tracePt t="19762" x="2184400" y="1143000"/>
          <p14:tracePt t="19778" x="2247900" y="1143000"/>
          <p14:tracePt t="19794" x="2279650" y="1136650"/>
          <p14:tracePt t="19812" x="2305050" y="1136650"/>
          <p14:tracePt t="19828" x="2330450" y="1136650"/>
          <p14:tracePt t="19844" x="2349500" y="1136650"/>
          <p14:tracePt t="19861" x="2374900" y="1136650"/>
          <p14:tracePt t="19878" x="2393950" y="1136650"/>
          <p14:tracePt t="19894" x="2419350" y="1136650"/>
          <p14:tracePt t="19911" x="2451100" y="1136650"/>
          <p14:tracePt t="19928" x="2489200" y="1136650"/>
          <p14:tracePt t="19931" x="2508250" y="1136650"/>
          <p14:tracePt t="19944" x="2527300" y="1136650"/>
          <p14:tracePt t="19961" x="2571750" y="1136650"/>
          <p14:tracePt t="19963" x="2590800" y="1136650"/>
          <p14:tracePt t="19978" x="2628900" y="1136650"/>
          <p14:tracePt t="19994" x="2667000" y="1136650"/>
          <p14:tracePt t="20011" x="2711450" y="1143000"/>
          <p14:tracePt t="20028" x="2781300" y="1143000"/>
          <p14:tracePt t="20044" x="2832100" y="1143000"/>
          <p14:tracePt t="20061" x="2863850" y="1143000"/>
          <p14:tracePt t="20077" x="2889250" y="1143000"/>
          <p14:tracePt t="20094" x="2901950" y="1143000"/>
          <p14:tracePt t="20111" x="2914650" y="1143000"/>
          <p14:tracePt t="20128" x="2921000" y="1143000"/>
          <p14:tracePt t="20130" x="2927350" y="1143000"/>
          <p14:tracePt t="20161" x="2933700" y="1143000"/>
          <p14:tracePt t="20309" x="2908300" y="1149350"/>
          <p14:tracePt t="20324" x="2825750" y="1149350"/>
          <p14:tracePt t="20339" x="2698750" y="1155700"/>
          <p14:tracePt t="20355" x="2565400" y="1155700"/>
          <p14:tracePt t="20376" x="2419350" y="1162050"/>
          <p14:tracePt t="20381" x="2349500" y="1162050"/>
          <p14:tracePt t="20407" x="2190750" y="1162050"/>
          <p14:tracePt t="20410" x="2139950" y="1168400"/>
          <p14:tracePt t="20427" x="2070100" y="1174750"/>
          <p14:tracePt t="20444" x="2025650" y="1174750"/>
          <p14:tracePt t="20461" x="1981200" y="1181100"/>
          <p14:tracePt t="20478" x="1949450" y="1181100"/>
          <p14:tracePt t="20494" x="1924050" y="1181100"/>
          <p14:tracePt t="20511" x="1898650" y="1187450"/>
          <p14:tracePt t="20515" x="1885950" y="1187450"/>
          <p14:tracePt t="20528" x="1873250" y="1187450"/>
          <p14:tracePt t="20544" x="1860550" y="1187450"/>
          <p14:tracePt t="20546" x="1847850" y="1187450"/>
          <p14:tracePt t="20997" x="1847850" y="1193800"/>
          <p14:tracePt t="21028" x="1854200" y="1193800"/>
          <p14:tracePt t="21037" x="1866900" y="1193800"/>
          <p14:tracePt t="21048" x="1885950" y="1193800"/>
          <p14:tracePt t="21061" x="1924050" y="1193800"/>
          <p14:tracePt t="21078" x="1955800" y="1193800"/>
          <p14:tracePt t="21111" x="1968500" y="1187450"/>
          <p14:tracePt t="21183" x="1981200" y="1187450"/>
          <p14:tracePt t="21228" x="1981200" y="1181100"/>
          <p14:tracePt t="21240" x="1987550" y="1181100"/>
          <p14:tracePt t="21249" x="1993900" y="1181100"/>
          <p14:tracePt t="21261" x="2025650" y="1162050"/>
          <p14:tracePt t="21278" x="2082800" y="1149350"/>
          <p14:tracePt t="21295" x="2171700" y="1123950"/>
          <p14:tracePt t="21311" x="2241550" y="1098550"/>
          <p14:tracePt t="21328" x="2311400" y="1085850"/>
          <p14:tracePt t="21330" x="2343150" y="1079500"/>
          <p14:tracePt t="21348" x="2393950" y="1066800"/>
          <p14:tracePt t="21355" x="2413000" y="1066800"/>
          <p14:tracePt t="21366" x="2432050" y="1060450"/>
          <p14:tracePt t="21378" x="2457450" y="1054100"/>
          <p14:tracePt t="21382" x="2495550" y="1047750"/>
          <p14:tracePt t="21401" x="2571750" y="1035050"/>
          <p14:tracePt t="21411" x="2654300" y="1022350"/>
          <p14:tracePt t="21428" x="2730500" y="1016000"/>
          <p14:tracePt t="21444" x="2787650" y="1016000"/>
          <p14:tracePt t="21461" x="2838450" y="1009650"/>
          <p14:tracePt t="21478" x="2901950" y="1009650"/>
          <p14:tracePt t="21494" x="2984500" y="1003300"/>
          <p14:tracePt t="21512" x="3067050" y="1003300"/>
          <p14:tracePt t="21515" x="3117850" y="1003300"/>
          <p14:tracePt t="21528" x="3162300" y="1003300"/>
          <p14:tracePt t="21547" x="3282950" y="1016000"/>
          <p14:tracePt t="21562" x="3321050" y="1028700"/>
          <p14:tracePt t="21579" x="3454400" y="1066800"/>
          <p14:tracePt t="21595" x="3517900" y="1092200"/>
          <p14:tracePt t="21611" x="3543300" y="1104900"/>
          <p14:tracePt t="21668" x="3549650" y="1111250"/>
          <p14:tracePt t="21683" x="3549650" y="1123950"/>
          <p14:tracePt t="21695" x="3536950" y="1136650"/>
          <p14:tracePt t="21711" x="3479800" y="1149350"/>
          <p14:tracePt t="21728" x="3384550" y="1162050"/>
          <p14:tracePt t="21744" x="3289300" y="1168400"/>
          <p14:tracePt t="21747" x="3244850" y="1168400"/>
          <p14:tracePt t="21761" x="3200400" y="1168400"/>
          <p14:tracePt t="21778" x="3098800" y="1143000"/>
          <p14:tracePt t="21780" x="3060700" y="1130300"/>
          <p14:tracePt t="21795" x="2997200" y="1104900"/>
          <p14:tracePt t="21811" x="2959100" y="1073150"/>
          <p14:tracePt t="21828" x="2940050" y="1047750"/>
          <p14:tracePt t="21844" x="2927350" y="1022350"/>
          <p14:tracePt t="21861" x="2914650" y="996950"/>
          <p14:tracePt t="21878" x="2914650" y="971550"/>
          <p14:tracePt t="21895" x="2914650" y="933450"/>
          <p14:tracePt t="21911" x="2927350" y="908050"/>
          <p14:tracePt t="21915" x="2940050" y="895350"/>
          <p14:tracePt t="21928" x="2952750" y="882650"/>
          <p14:tracePt t="21945" x="2978150" y="869950"/>
          <p14:tracePt t="21947" x="2997200" y="863600"/>
          <p14:tracePt t="21961" x="3016250" y="863600"/>
          <p14:tracePt t="21979" x="3067050" y="863600"/>
          <p14:tracePt t="21995" x="3098800" y="876300"/>
          <p14:tracePt t="22012" x="3130550" y="895350"/>
          <p14:tracePt t="22028" x="3175000" y="933450"/>
          <p14:tracePt t="22045" x="3206750" y="971550"/>
          <p14:tracePt t="22061" x="3257550" y="1022350"/>
          <p14:tracePt t="22078" x="3295650" y="1073150"/>
          <p14:tracePt t="22094" x="3314700" y="1098550"/>
          <p14:tracePt t="22111" x="3327400" y="1111250"/>
          <p14:tracePt t="22129" x="3327400" y="1117600"/>
          <p14:tracePt t="22144" x="3327400" y="1123950"/>
          <p14:tracePt t="22161" x="3327400" y="1130300"/>
          <p14:tracePt t="22180" x="3308350" y="1143000"/>
          <p14:tracePt t="22196" x="3276600" y="1149350"/>
          <p14:tracePt t="22211" x="3244850" y="1149350"/>
          <p14:tracePt t="22229" x="3232150" y="1149350"/>
          <p14:tracePt t="22294" x="3225800" y="1149350"/>
          <p14:tracePt t="22316" x="3244850" y="1149350"/>
          <p14:tracePt t="22333" x="3308350" y="1149350"/>
          <p14:tracePt t="22348" x="3416300" y="1149350"/>
          <p14:tracePt t="22371" x="3587750" y="1149350"/>
          <p14:tracePt t="22389" x="3714750" y="1149350"/>
          <p14:tracePt t="22400" x="3778250" y="1149350"/>
          <p14:tracePt t="22411" x="3879850" y="1149350"/>
          <p14:tracePt t="22428" x="3975100" y="1149350"/>
          <p14:tracePt t="22444" x="4076700" y="1149350"/>
          <p14:tracePt t="22461" x="4165600" y="1143000"/>
          <p14:tracePt t="22477" x="4254500" y="1136650"/>
          <p14:tracePt t="22494" x="4381500" y="1130300"/>
          <p14:tracePt t="22511" x="4514850" y="1123950"/>
          <p14:tracePt t="22527" x="4648200" y="1117600"/>
          <p14:tracePt t="22544" x="4775200" y="1117600"/>
          <p14:tracePt t="22560" x="4870450" y="1117600"/>
          <p14:tracePt t="22562" x="4895850" y="1117600"/>
          <p14:tracePt t="22577" x="4914900" y="1117600"/>
          <p14:tracePt t="22594" x="4946650" y="1117600"/>
          <p14:tracePt t="22594" x="4959350" y="1117600"/>
          <p14:tracePt t="22610" x="4972050" y="1117600"/>
          <p14:tracePt t="22628" x="4984750" y="1117600"/>
          <p14:tracePt t="22644" x="5003800" y="1117600"/>
          <p14:tracePt t="22661" x="5054600" y="1117600"/>
          <p14:tracePt t="22678" x="5105400" y="1123950"/>
          <p14:tracePt t="22694" x="5187950" y="1136650"/>
          <p14:tracePt t="22711" x="5283200" y="1149350"/>
          <p14:tracePt t="22728" x="5384800" y="1162050"/>
          <p14:tracePt t="22744" x="5480050" y="1174750"/>
          <p14:tracePt t="22761" x="5562600" y="1187450"/>
          <p14:tracePt t="22764" x="5594350" y="1193800"/>
          <p14:tracePt t="22777" x="5626100" y="1200150"/>
          <p14:tracePt t="22795" x="5645150" y="1200150"/>
          <p14:tracePt t="23220" x="5651500" y="1200150"/>
          <p14:tracePt t="23804" x="5651500" y="1206500"/>
          <p14:tracePt t="24212" x="5651500" y="1212850"/>
          <p14:tracePt t="24285" x="5651500" y="1219200"/>
          <p14:tracePt t="24300" x="5651500" y="1225550"/>
          <p14:tracePt t="24317" x="5651500" y="1231900"/>
          <p14:tracePt t="24344" x="5657850" y="1238250"/>
          <p14:tracePt t="24378" x="5664200" y="1244600"/>
          <p14:tracePt t="24404" x="5670550" y="1244600"/>
          <p14:tracePt t="24413" x="5676900" y="1244600"/>
          <p14:tracePt t="24428" x="5683250" y="1250950"/>
          <p14:tracePt t="24445" x="5695950" y="1250950"/>
          <p14:tracePt t="24461" x="5721350" y="1250950"/>
          <p14:tracePt t="24478" x="5734050" y="1250950"/>
          <p14:tracePt t="24494" x="5740400" y="1250950"/>
          <p14:tracePt t="24511" x="5746750" y="1250950"/>
          <p14:tracePt t="24528" x="5759450" y="1250950"/>
          <p14:tracePt t="24545" x="5765800" y="1250950"/>
          <p14:tracePt t="24548" x="5772150" y="1250950"/>
          <p14:tracePt t="24565" x="5784850" y="1250950"/>
          <p14:tracePt t="24578" x="5791200" y="1250950"/>
          <p14:tracePt t="24596" x="5816600" y="1250950"/>
          <p14:tracePt t="24612" x="5835650" y="1244600"/>
          <p14:tracePt t="24630" x="5867400" y="1244600"/>
          <p14:tracePt t="24645" x="5899150" y="1244600"/>
          <p14:tracePt t="24661" x="5937250" y="1238250"/>
          <p14:tracePt t="24678" x="5975350" y="1238250"/>
          <p14:tracePt t="24695" x="6019800" y="1238250"/>
          <p14:tracePt t="24711" x="6089650" y="1238250"/>
          <p14:tracePt t="24730" x="6165850" y="1238250"/>
          <p14:tracePt t="24731" x="6197600" y="1238250"/>
          <p14:tracePt t="24744" x="6235700" y="1238250"/>
          <p14:tracePt t="24761" x="6330950" y="1231900"/>
          <p14:tracePt t="24778" x="6413500" y="1231900"/>
          <p14:tracePt t="24795" x="6559550" y="1225550"/>
          <p14:tracePt t="24811" x="6654800" y="1225550"/>
          <p14:tracePt t="24828" x="6750050" y="1225550"/>
          <p14:tracePt t="24844" x="6832600" y="1225550"/>
          <p14:tracePt t="24861" x="6908800" y="1225550"/>
          <p14:tracePt t="24878" x="6985000" y="1225550"/>
          <p14:tracePt t="24894" x="7054850" y="1225550"/>
          <p14:tracePt t="24911" x="7137400" y="1225550"/>
          <p14:tracePt t="24928" x="7200900" y="1225550"/>
          <p14:tracePt t="24931" x="7239000" y="1225550"/>
          <p14:tracePt t="24945" x="7289800" y="1225550"/>
          <p14:tracePt t="24962" x="7366000" y="1225550"/>
          <p14:tracePt t="24964" x="7397750" y="1225550"/>
          <p14:tracePt t="24979" x="7467600" y="1225550"/>
          <p14:tracePt t="24995" x="7518400" y="1225550"/>
          <p14:tracePt t="25012" x="7569200" y="1225550"/>
          <p14:tracePt t="25028" x="7600950" y="1225550"/>
          <p14:tracePt t="25045" x="7620000" y="1225550"/>
          <p14:tracePt t="25133" x="7626350" y="1225550"/>
          <p14:tracePt t="25172" x="7632700" y="1225550"/>
          <p14:tracePt t="25205" x="7639050" y="1225550"/>
          <p14:tracePt t="25396" x="7645400" y="1225550"/>
          <p14:tracePt t="25404" x="7645400" y="1231900"/>
          <p14:tracePt t="25420" x="7645400" y="1244600"/>
          <p14:tracePt t="25428" x="7645400" y="1250950"/>
          <p14:tracePt t="25444" x="7632700" y="1276350"/>
          <p14:tracePt t="25461" x="7607300" y="1308100"/>
          <p14:tracePt t="25478" x="7581900" y="1339850"/>
          <p14:tracePt t="25494" x="7537450" y="1377950"/>
          <p14:tracePt t="25511" x="7486650" y="1409700"/>
          <p14:tracePt t="25527" x="7410450" y="1460500"/>
          <p14:tracePt t="25544" x="7315200" y="1517650"/>
          <p14:tracePt t="25547" x="7270750" y="1543050"/>
          <p14:tracePt t="25561" x="7226300" y="1562100"/>
          <p14:tracePt t="25578" x="7112000" y="1606550"/>
          <p14:tracePt t="25579" x="7054850" y="1631950"/>
          <p14:tracePt t="25595" x="6959600" y="1682750"/>
          <p14:tracePt t="25612" x="6864350" y="1720850"/>
          <p14:tracePt t="25628" x="6775450" y="1758950"/>
          <p14:tracePt t="25644" x="6711950" y="1784350"/>
          <p14:tracePt t="25661" x="6654800" y="1803400"/>
          <p14:tracePt t="25678" x="6616700" y="1822450"/>
          <p14:tracePt t="25695" x="6597650" y="1828800"/>
          <p14:tracePt t="25711" x="6578600" y="1835150"/>
          <p14:tracePt t="25740" x="6572250" y="1841500"/>
          <p14:tracePt t="26629" x="6572250" y="1847850"/>
          <p14:tracePt t="26660" x="6565900" y="1847850"/>
          <p14:tracePt t="26678" x="6559550" y="1847850"/>
          <p14:tracePt t="26690" x="6540500" y="1847850"/>
          <p14:tracePt t="26700" x="6508750" y="1854200"/>
          <p14:tracePt t="26728" x="6413500" y="1873250"/>
          <p14:tracePt t="26761" x="6292850" y="1885950"/>
          <p14:tracePt t="26764" x="6267450" y="1885950"/>
          <p14:tracePt t="26778" x="6248400" y="1885950"/>
          <p14:tracePt t="26781" x="6229350" y="1885950"/>
          <p14:tracePt t="26794" x="6216650" y="1885950"/>
          <p14:tracePt t="26811" x="6197600" y="1885950"/>
          <p14:tracePt t="26844" x="6191250" y="1885950"/>
          <p14:tracePt t="26870" x="6184900" y="1885950"/>
          <p14:tracePt t="26884" x="6178550" y="1885950"/>
          <p14:tracePt t="26894" x="6165850" y="1885950"/>
          <p14:tracePt t="26911" x="6146800" y="1885950"/>
          <p14:tracePt t="26928" x="6127750" y="1879600"/>
          <p14:tracePt t="26945" x="6102350" y="1866900"/>
          <p14:tracePt t="26948" x="6083300" y="1860550"/>
          <p14:tracePt t="26961" x="6076950" y="1854200"/>
          <p14:tracePt t="26978" x="6051550" y="1841500"/>
          <p14:tracePt t="26981" x="6045200" y="1835150"/>
          <p14:tracePt t="26995" x="6038850" y="1828800"/>
          <p14:tracePt t="27012" x="6032500" y="1822450"/>
          <p14:tracePt t="27213" x="6032500" y="1816100"/>
          <p14:tracePt t="27285" x="6032500" y="1809750"/>
          <p14:tracePt t="27302" x="6026150" y="1803400"/>
          <p14:tracePt t="27317" x="6026150" y="1797050"/>
          <p14:tracePt t="27335" x="6026150" y="1790700"/>
          <p14:tracePt t="27361" x="6026150" y="1784350"/>
          <p14:tracePt t="27394" x="6026150" y="1765300"/>
          <p14:tracePt t="27411" x="6026150" y="1746250"/>
          <p14:tracePt t="27428" x="6026150" y="1733550"/>
          <p14:tracePt t="27445" x="6026150" y="1720850"/>
          <p14:tracePt t="27461" x="6026150" y="1708150"/>
          <p14:tracePt t="27477" x="6026150" y="1701800"/>
          <p14:tracePt t="27494" x="6026150" y="1695450"/>
          <p14:tracePt t="27511" x="6026150" y="1689100"/>
          <p14:tracePt t="27541" x="6026150" y="1682750"/>
          <p14:tracePt t="27564" x="6026150" y="1676400"/>
          <p14:tracePt t="27581" x="6026150" y="1670050"/>
          <p14:tracePt t="27596" x="6026150" y="1663700"/>
          <p14:tracePt t="27612" x="6026150" y="1657350"/>
          <p14:tracePt t="27628" x="6026150" y="1651000"/>
          <p14:tracePt t="27636" x="6026150" y="1644650"/>
          <p14:tracePt t="27661" x="6026150" y="1638300"/>
          <p14:tracePt t="27677" x="6026150" y="1631950"/>
          <p14:tracePt t="27700" x="6026150" y="1625600"/>
          <p14:tracePt t="27708" x="6026150" y="1619250"/>
          <p14:tracePt t="28557" x="6026150" y="1612900"/>
          <p14:tracePt t="28781" x="6032500" y="1612900"/>
          <p14:tracePt t="29207" x="6038850" y="1606550"/>
          <p14:tracePt t="29661" x="6045200" y="1606550"/>
          <p14:tracePt t="30421" x="6051550" y="1600200"/>
          <p14:tracePt t="31342" x="6051550" y="1593850"/>
          <p14:tracePt t="31389" x="6057900" y="1593850"/>
          <p14:tracePt t="35278" x="6051550" y="1593850"/>
          <p14:tracePt t="35288" x="6045200" y="1587500"/>
          <p14:tracePt t="35302" x="6038850" y="1581150"/>
          <p14:tracePt t="35318" x="6032500" y="1574800"/>
          <p14:tracePt t="35335" x="6032500" y="1568450"/>
          <p14:tracePt t="35347" x="6026150" y="1568450"/>
          <p14:tracePt t="35378" x="6019800" y="1562100"/>
          <p14:tracePt t="35413" x="6013450" y="1555750"/>
          <p14:tracePt t="35437" x="6007100" y="1555750"/>
          <p14:tracePt t="35454" x="6007100" y="1549400"/>
          <p14:tracePt t="35462" x="6000750" y="1549400"/>
          <p14:tracePt t="35478" x="5994400" y="1543050"/>
          <p14:tracePt t="35495" x="5988050" y="1536700"/>
          <p14:tracePt t="35511" x="5981700" y="1530350"/>
          <p14:tracePt t="35528" x="5969000" y="1530350"/>
          <p14:tracePt t="35545" x="5962650" y="1517650"/>
          <p14:tracePt t="35561" x="5943600" y="1504950"/>
          <p14:tracePt t="35578" x="5918200" y="1492250"/>
          <p14:tracePt t="35581" x="5905500" y="1492250"/>
          <p14:tracePt t="35595" x="5892800" y="1485900"/>
          <p14:tracePt t="35611" x="5861050" y="1466850"/>
          <p14:tracePt t="35613" x="5842000" y="1466850"/>
          <p14:tracePt t="35629" x="5803900" y="1466850"/>
          <p14:tracePt t="35645" x="5759450" y="1466850"/>
          <p14:tracePt t="35662" x="5708650" y="1473200"/>
          <p14:tracePt t="35678" x="5664200" y="1479550"/>
          <p14:tracePt t="35695" x="5607050" y="1492250"/>
          <p14:tracePt t="35712" x="5568950" y="1492250"/>
          <p14:tracePt t="35728" x="5530850" y="1504950"/>
          <p14:tracePt t="35745" x="5499100" y="1504950"/>
          <p14:tracePt t="35762" x="5473700" y="1504950"/>
          <p14:tracePt t="35768" x="5454650" y="1511300"/>
          <p14:tracePt t="35778" x="5441950" y="1511300"/>
          <p14:tracePt t="35795" x="5422900" y="1511300"/>
          <p14:tracePt t="35813" x="5384800" y="1504950"/>
          <p14:tracePt t="35829" x="5359400" y="1485900"/>
          <p14:tracePt t="35845" x="5340350" y="1479550"/>
          <p14:tracePt t="35862" x="5308600" y="1466850"/>
          <p14:tracePt t="35879" x="5289550" y="1454150"/>
          <p14:tracePt t="35895" x="5270500" y="1441450"/>
          <p14:tracePt t="35911" x="5251450" y="1435100"/>
          <p14:tracePt t="35928" x="5232400" y="1422400"/>
          <p14:tracePt t="35945" x="5194300" y="1403350"/>
          <p14:tracePt t="35962" x="5168900" y="1390650"/>
          <p14:tracePt t="35978" x="5143500" y="1384300"/>
          <p14:tracePt t="35995" x="5105400" y="1371600"/>
          <p14:tracePt t="36012" x="5080000" y="1365250"/>
          <p14:tracePt t="36015" x="5060950" y="1358900"/>
          <p14:tracePt t="36029" x="5035550" y="1352550"/>
          <p14:tracePt t="36045" x="5003800" y="1352550"/>
          <p14:tracePt t="36063" x="4984750" y="1352550"/>
          <p14:tracePt t="36079" x="4959350" y="1346200"/>
          <p14:tracePt t="36095" x="4946650" y="1346200"/>
          <p14:tracePt t="36112" x="4940300" y="1346200"/>
          <p14:tracePt t="36128" x="4933950" y="1346200"/>
          <p14:tracePt t="36145" x="4921250" y="1346200"/>
          <p14:tracePt t="36162" x="4914900" y="1346200"/>
          <p14:tracePt t="36178" x="4908550" y="1346200"/>
          <p14:tracePt t="36195" x="4902200" y="1346200"/>
          <p14:tracePt t="36212" x="4889500" y="1346200"/>
          <p14:tracePt t="36229" x="4876800" y="1352550"/>
          <p14:tracePt t="36245" x="4857750" y="1358900"/>
          <p14:tracePt t="36262" x="4845050" y="1365250"/>
          <p14:tracePt t="36283" x="4832350" y="1371600"/>
          <p14:tracePt t="36300" x="4819650" y="1377950"/>
          <p14:tracePt t="36302" x="4813300" y="1377950"/>
          <p14:tracePt t="36319" x="4806950" y="1377950"/>
          <p14:tracePt t="36338" x="4794250" y="1384300"/>
          <p14:tracePt t="36366" x="4775200" y="1390650"/>
          <p14:tracePt t="36399" x="4756150" y="1397000"/>
          <p14:tracePt t="36420" x="4749800" y="1403350"/>
          <p14:tracePt t="36435" x="4749800" y="1409700"/>
          <p14:tracePt t="36454" x="4743450" y="1409700"/>
          <p14:tracePt t="36662" x="4749800" y="1409700"/>
          <p14:tracePt t="36679" x="4756150" y="1409700"/>
          <p14:tracePt t="36693" x="4762500" y="1409700"/>
          <p14:tracePt t="36712" x="4768850" y="1409700"/>
          <p14:tracePt t="36735" x="4775200" y="1403350"/>
          <p14:tracePt t="36762" x="4781550" y="1403350"/>
          <p14:tracePt t="36795" x="4806950" y="1390650"/>
          <p14:tracePt t="36797" x="4819650" y="1384300"/>
          <p14:tracePt t="36817" x="4832350" y="1377950"/>
          <p14:tracePt t="36833" x="4857750" y="1371600"/>
          <p14:tracePt t="36847" x="4876800" y="1365250"/>
          <p14:tracePt t="36865" x="4895850" y="1352550"/>
          <p14:tracePt t="36879" x="4921250" y="1346200"/>
          <p14:tracePt t="36896" x="4933950" y="1333500"/>
          <p14:tracePt t="36911" x="4953000" y="1327150"/>
          <p14:tracePt t="36929" x="4965700" y="1320800"/>
          <p14:tracePt t="36945" x="4972050" y="1320800"/>
          <p14:tracePt t="36962" x="4984750" y="1314450"/>
          <p14:tracePt t="36979" x="4991100" y="1314450"/>
          <p14:tracePt t="36995" x="5003800" y="1301750"/>
          <p14:tracePt t="37013" x="5022850" y="1295400"/>
          <p14:tracePt t="37029" x="5041900" y="1289050"/>
          <p14:tracePt t="37045" x="5048250" y="1282700"/>
          <p14:tracePt t="37062" x="5054600" y="1276350"/>
          <p14:tracePt t="37079" x="5060950" y="1276350"/>
          <p14:tracePt t="37095" x="5067300" y="1263650"/>
          <p14:tracePt t="37128" x="5073650" y="1263650"/>
          <p14:tracePt t="37145" x="5073650" y="1257300"/>
          <p14:tracePt t="37162" x="5086350" y="1250950"/>
          <p14:tracePt t="37178" x="5092700" y="1244600"/>
          <p14:tracePt t="37197" x="5099050" y="1238250"/>
          <p14:tracePt t="37213" x="5105400" y="1231900"/>
          <p14:tracePt t="37229" x="5111750" y="1225550"/>
          <p14:tracePt t="37246" x="5118100" y="1225550"/>
          <p14:tracePt t="37265" x="5118100" y="1219200"/>
          <p14:tracePt t="37294" x="5124450" y="1212850"/>
          <p14:tracePt t="37328" x="5130800" y="1206500"/>
          <p14:tracePt t="37352" x="5137150" y="1206500"/>
          <p14:tracePt t="37375" x="5137150" y="1200150"/>
          <p14:tracePt t="37398" x="5137150" y="1193800"/>
          <p14:tracePt t="37422" x="5130800" y="1187450"/>
          <p14:tracePt t="37438" x="5130800" y="1181100"/>
          <p14:tracePt t="37447" x="5124450" y="1181100"/>
          <p14:tracePt t="37462" x="5118100" y="1181100"/>
          <p14:tracePt t="37478" x="5111750" y="1174750"/>
          <p14:tracePt t="37495" x="5105400" y="1174750"/>
          <p14:tracePt t="37512" x="5092700" y="1168400"/>
          <p14:tracePt t="37528" x="5080000" y="1168400"/>
          <p14:tracePt t="37545" x="5067300" y="1162050"/>
          <p14:tracePt t="37561" x="5041900" y="1155700"/>
          <p14:tracePt t="37578" x="5022850" y="1149350"/>
          <p14:tracePt t="37595" x="4997450" y="1149350"/>
          <p14:tracePt t="37597" x="4991100" y="1149350"/>
          <p14:tracePt t="37612" x="4972050" y="1149350"/>
          <p14:tracePt t="37629" x="4959350" y="1149350"/>
          <p14:tracePt t="37645" x="4933950" y="1149350"/>
          <p14:tracePt t="37662" x="4921250" y="1149350"/>
          <p14:tracePt t="37678" x="4895850" y="1149350"/>
          <p14:tracePt t="37695" x="4870450" y="1143000"/>
          <p14:tracePt t="37712" x="4838700" y="1143000"/>
          <p14:tracePt t="37729" x="4813300" y="1143000"/>
          <p14:tracePt t="37745" x="4781550" y="1143000"/>
          <p14:tracePt t="37762" x="4756150" y="1143000"/>
          <p14:tracePt t="37779" x="4730750" y="1143000"/>
          <p14:tracePt t="37795" x="4705350" y="1149350"/>
          <p14:tracePt t="37798" x="4699000" y="1149350"/>
          <p14:tracePt t="37812" x="4692650" y="1155700"/>
          <p14:tracePt t="37828" x="4679950" y="1155700"/>
          <p14:tracePt t="37845" x="4660900" y="1162050"/>
          <p14:tracePt t="37862" x="4648200" y="1168400"/>
          <p14:tracePt t="37878" x="4641850" y="1174750"/>
          <p14:tracePt t="37895" x="4629150" y="1174750"/>
          <p14:tracePt t="37912" x="4622800" y="1181100"/>
          <p14:tracePt t="37928" x="4616450" y="1187450"/>
          <p14:tracePt t="37945" x="4610100" y="1193800"/>
          <p14:tracePt t="37962" x="4603750" y="1200150"/>
          <p14:tracePt t="37978" x="4603750" y="1212850"/>
          <p14:tracePt t="37995" x="4603750" y="1225550"/>
          <p14:tracePt t="38012" x="4603750" y="1244600"/>
          <p14:tracePt t="38029" x="4603750" y="1263650"/>
          <p14:tracePt t="38046" x="4603750" y="1276350"/>
          <p14:tracePt t="38062" x="4603750" y="1301750"/>
          <p14:tracePt t="38078" x="4616450" y="1320800"/>
          <p14:tracePt t="38095" x="4622800" y="1346200"/>
          <p14:tracePt t="38112" x="4629150" y="1365250"/>
          <p14:tracePt t="38129" x="4635500" y="1384300"/>
          <p14:tracePt t="38145" x="4641850" y="1397000"/>
          <p14:tracePt t="38161" x="4648200" y="1409700"/>
          <p14:tracePt t="38195" x="4654550" y="1416050"/>
          <p14:tracePt t="38214" x="4654550" y="1422400"/>
          <p14:tracePt t="38230" x="4660900" y="1428750"/>
          <p14:tracePt t="38246" x="4660900" y="1435100"/>
          <p14:tracePt t="38262" x="4679950" y="1454150"/>
          <p14:tracePt t="38279" x="4705350" y="1466850"/>
          <p14:tracePt t="38295" x="4737100" y="1492250"/>
          <p14:tracePt t="38312" x="4781550" y="1511300"/>
          <p14:tracePt t="38329" x="4819650" y="1517650"/>
          <p14:tracePt t="38346" x="4851400" y="1524000"/>
          <p14:tracePt t="38351" x="4864100" y="1524000"/>
          <p14:tracePt t="38370" x="4902200" y="1524000"/>
          <p14:tracePt t="38373" x="4914900" y="1524000"/>
          <p14:tracePt t="38385" x="4933950" y="1524000"/>
          <p14:tracePt t="38400" x="4978400" y="1517650"/>
          <p14:tracePt t="38411" x="4991100" y="1511300"/>
          <p14:tracePt t="38428" x="5016500" y="1498600"/>
          <p14:tracePt t="38445" x="5048250" y="1473200"/>
          <p14:tracePt t="38463" x="5060950" y="1460500"/>
          <p14:tracePt t="38478" x="5067300" y="1454150"/>
          <p14:tracePt t="38495" x="5073650" y="1447800"/>
          <p14:tracePt t="38511" x="5073650" y="1441450"/>
          <p14:tracePt t="38529" x="5073650" y="1435100"/>
          <p14:tracePt t="38545" x="5080000" y="1428750"/>
          <p14:tracePt t="38562" x="5080000" y="1416050"/>
          <p14:tracePt t="38578" x="5080000" y="1409700"/>
          <p14:tracePt t="38595" x="5080000" y="1403350"/>
          <p14:tracePt t="38612" x="5080000" y="1397000"/>
          <p14:tracePt t="38628" x="5080000" y="1384300"/>
          <p14:tracePt t="38631" x="5080000" y="1371600"/>
          <p14:tracePt t="38645" x="5080000" y="1352550"/>
          <p14:tracePt t="38662" x="5067300" y="1327150"/>
          <p14:tracePt t="38678" x="5060950" y="1308100"/>
          <p14:tracePt t="38695" x="5048250" y="1289050"/>
          <p14:tracePt t="38712" x="5035550" y="1270000"/>
          <p14:tracePt t="38728" x="5029200" y="1263650"/>
          <p14:tracePt t="38745" x="5022850" y="1257300"/>
          <p14:tracePt t="38762" x="5022850" y="1250950"/>
          <p14:tracePt t="38778" x="5016500" y="1250950"/>
          <p14:tracePt t="38806" x="5010150" y="1244600"/>
          <p14:tracePt t="38823" x="5003800" y="1244600"/>
          <p14:tracePt t="38839" x="4997450" y="1238250"/>
          <p14:tracePt t="38856" x="4991100" y="1238250"/>
          <p14:tracePt t="38866" x="4984750" y="1231900"/>
          <p14:tracePt t="38879" x="4978400" y="1231900"/>
          <p14:tracePt t="38895" x="4965700" y="1231900"/>
          <p14:tracePt t="38912" x="4946650" y="1231900"/>
          <p14:tracePt t="38928" x="4940300" y="1225550"/>
          <p14:tracePt t="39182" x="4933950" y="1225550"/>
          <p14:tracePt t="40111" x="4927600" y="1225550"/>
          <p14:tracePt t="40127" x="4921250" y="1225550"/>
          <p14:tracePt t="40140" x="4902200" y="1231900"/>
          <p14:tracePt t="40153" x="4864100" y="1238250"/>
          <p14:tracePt t="40164" x="4851400" y="1244600"/>
          <p14:tracePt t="40195" x="4800600" y="1263650"/>
          <p14:tracePt t="40198" x="4794250" y="1270000"/>
          <p14:tracePt t="40229" x="4749800" y="1295400"/>
          <p14:tracePt t="40246" x="4711700" y="1314450"/>
          <p14:tracePt t="40263" x="4660900" y="1333500"/>
          <p14:tracePt t="40278" x="4610100" y="1358900"/>
          <p14:tracePt t="40295" x="4552950" y="1390650"/>
          <p14:tracePt t="40312" x="4495800" y="1409700"/>
          <p14:tracePt t="40329" x="4406900" y="1454150"/>
          <p14:tracePt t="40348" x="4298950" y="1498600"/>
          <p14:tracePt t="40352" x="4235450" y="1517650"/>
          <p14:tracePt t="40373" x="4114800" y="1555750"/>
          <p14:tracePt t="40390" x="3898900" y="1644650"/>
          <p14:tracePt t="40408" x="3759200" y="1676400"/>
          <p14:tracePt t="40419" x="3683000" y="1689100"/>
          <p14:tracePt t="40421" x="3613150" y="1701800"/>
          <p14:tracePt t="40435" x="3524250" y="1727200"/>
          <p14:tracePt t="40447" x="3378200" y="1752600"/>
          <p14:tracePt t="40462" x="3232150" y="1784350"/>
          <p14:tracePt t="40478" x="3086100" y="1809750"/>
          <p14:tracePt t="40495" x="2959100" y="1828800"/>
          <p14:tracePt t="40511" x="2863850" y="1841500"/>
          <p14:tracePt t="40528" x="2774950" y="1847850"/>
          <p14:tracePt t="40544" x="2698750" y="1854200"/>
          <p14:tracePt t="40561" x="2622550" y="1854200"/>
          <p14:tracePt t="40578" x="2546350" y="1860550"/>
          <p14:tracePt t="40594" x="2482850" y="1866900"/>
          <p14:tracePt t="40611" x="2438400" y="1866900"/>
          <p14:tracePt t="40628" x="2406650" y="1866900"/>
          <p14:tracePt t="40646" x="2381250" y="1866900"/>
          <p14:tracePt t="40662" x="2362200" y="1866900"/>
          <p14:tracePt t="40678" x="2349500" y="1873250"/>
          <p14:tracePt t="40695" x="2311400" y="1873250"/>
          <p14:tracePt t="40712" x="2273300" y="1873250"/>
          <p14:tracePt t="40728" x="2222500" y="1879600"/>
          <p14:tracePt t="40745" x="2178050" y="1879600"/>
          <p14:tracePt t="40762" x="2152650" y="1879600"/>
          <p14:tracePt t="40778" x="2146300" y="1879600"/>
          <p14:tracePt t="40902" x="2139950" y="1879600"/>
          <p14:tracePt t="40911" x="2133600" y="1879600"/>
          <p14:tracePt t="40919" x="2120900" y="1879600"/>
          <p14:tracePt t="40928" x="2108200" y="1879600"/>
          <p14:tracePt t="40945" x="2070100" y="1879600"/>
          <p14:tracePt t="40962" x="2032000" y="1879600"/>
          <p14:tracePt t="40978" x="1993900" y="1879600"/>
          <p14:tracePt t="40998" x="1943100" y="1879600"/>
          <p14:tracePt t="41012" x="1924050" y="1879600"/>
          <p14:tracePt t="41030" x="1860550" y="1879600"/>
          <p14:tracePt t="41046" x="1822450" y="1879600"/>
          <p14:tracePt t="41063" x="1797050" y="1879600"/>
          <p14:tracePt t="41078" x="1771650" y="1879600"/>
          <p14:tracePt t="41096" x="1752600" y="1879600"/>
          <p14:tracePt t="41111" x="1739900" y="1879600"/>
          <p14:tracePt t="41129" x="1714500" y="1879600"/>
          <p14:tracePt t="41145" x="1689100" y="1879600"/>
          <p14:tracePt t="41162" x="1651000" y="1879600"/>
          <p14:tracePt t="41179" x="1625600" y="1879600"/>
          <p14:tracePt t="41195" x="1612900" y="1879600"/>
          <p14:tracePt t="41213" x="1606550" y="1879600"/>
          <p14:tracePt t="41503" x="1600200" y="1879600"/>
          <p14:tracePt t="41515" x="1593850" y="1879600"/>
          <p14:tracePt t="41529" x="1593850" y="1873250"/>
          <p14:tracePt t="41545" x="1593850" y="1866900"/>
          <p14:tracePt t="41599" x="1593850" y="1860550"/>
          <p14:tracePt t="41617" x="1612900" y="1854200"/>
          <p14:tracePt t="41630" x="1689100" y="1828800"/>
          <p14:tracePt t="41662" x="1936750" y="1784350"/>
          <p14:tracePt t="41680" x="2051050" y="1765300"/>
          <p14:tracePt t="41696" x="2133600" y="1752600"/>
          <p14:tracePt t="41713" x="2184400" y="1752600"/>
          <p14:tracePt t="41728" x="2235200" y="1739900"/>
          <p14:tracePt t="41745" x="2266950" y="1733550"/>
          <p14:tracePt t="41762" x="2305050" y="1727200"/>
          <p14:tracePt t="41766" x="2336800" y="1720850"/>
          <p14:tracePt t="41778" x="2355850" y="1714500"/>
          <p14:tracePt t="41795" x="2406650" y="1708150"/>
          <p14:tracePt t="41812" x="2444750" y="1701800"/>
          <p14:tracePt t="41814" x="2470150" y="1701800"/>
          <p14:tracePt t="41829" x="2489200" y="1701800"/>
          <p14:tracePt t="41846" x="2552700" y="1701800"/>
          <p14:tracePt t="41862" x="2603500" y="1701800"/>
          <p14:tracePt t="41879" x="2647950" y="1701800"/>
          <p14:tracePt t="41895" x="2686050" y="1701800"/>
          <p14:tracePt t="41912" x="2717800" y="1701800"/>
          <p14:tracePt t="41928" x="2736850" y="1701800"/>
          <p14:tracePt t="41945" x="2743200" y="1701800"/>
          <p14:tracePt t="41962" x="2749550" y="1701800"/>
          <p14:tracePt t="41979" x="2755900" y="1701800"/>
          <p14:tracePt t="41995" x="2768600" y="1701800"/>
          <p14:tracePt t="42012" x="2781300" y="1701800"/>
          <p14:tracePt t="42015" x="2787650" y="1701800"/>
          <p14:tracePt t="42029" x="2794000" y="1701800"/>
          <p14:tracePt t="42046" x="2819400" y="1701800"/>
          <p14:tracePt t="42062" x="2832100" y="1701800"/>
          <p14:tracePt t="42079" x="2851150" y="1701800"/>
          <p14:tracePt t="42095" x="2863850" y="1701800"/>
          <p14:tracePt t="42112" x="2876550" y="1701800"/>
          <p14:tracePt t="42129" x="2882900" y="1701800"/>
          <p14:tracePt t="42168" x="2889250" y="1701800"/>
          <p14:tracePt t="42184" x="2895600" y="1701800"/>
          <p14:tracePt t="42193" x="2901950" y="1701800"/>
          <p14:tracePt t="42204" x="2908300" y="1701800"/>
          <p14:tracePt t="42215" x="2940050" y="1701800"/>
          <p14:tracePt t="42229" x="2959100" y="1701800"/>
          <p14:tracePt t="42246" x="3016250" y="1701800"/>
          <p14:tracePt t="42263" x="3067050" y="1701800"/>
          <p14:tracePt t="42279" x="3117850" y="1701800"/>
          <p14:tracePt t="42296" x="3181350" y="1701800"/>
          <p14:tracePt t="42312" x="3232150" y="1708150"/>
          <p14:tracePt t="42329" x="3295650" y="1708150"/>
          <p14:tracePt t="42347" x="3340100" y="1708150"/>
          <p14:tracePt t="42362" x="3378200" y="1708150"/>
          <p14:tracePt t="42369" x="3403600" y="1708150"/>
          <p14:tracePt t="42390" x="3467100" y="1708150"/>
          <p14:tracePt t="42406" x="3517900" y="1708150"/>
          <p14:tracePt t="42425" x="3581400" y="1708150"/>
          <p14:tracePt t="42438" x="3632200" y="1708150"/>
          <p14:tracePt t="42447" x="3657600" y="1708150"/>
          <p14:tracePt t="42462" x="3702050" y="1708150"/>
          <p14:tracePt t="42479" x="3746500" y="1708150"/>
          <p14:tracePt t="42495" x="3797300" y="1708150"/>
          <p14:tracePt t="42512" x="3848100" y="1708150"/>
          <p14:tracePt t="42528" x="3905250" y="1708150"/>
          <p14:tracePt t="42545" x="3943350" y="1708150"/>
          <p14:tracePt t="42562" x="3968750" y="1708150"/>
          <p14:tracePt t="42579" x="3994150" y="1708150"/>
          <p14:tracePt t="42595" x="4006850" y="1714500"/>
          <p14:tracePt t="42598" x="4019550" y="1714500"/>
          <p14:tracePt t="42612" x="4025900" y="1714500"/>
          <p14:tracePt t="42629" x="4044950" y="1720850"/>
          <p14:tracePt t="42631" x="4064000" y="1727200"/>
          <p14:tracePt t="42645" x="4083050" y="1733550"/>
          <p14:tracePt t="42662" x="4140200" y="1752600"/>
          <p14:tracePt t="42678" x="4178300" y="1758950"/>
          <p14:tracePt t="42695" x="4210050" y="1771650"/>
          <p14:tracePt t="42712" x="4229100" y="1778000"/>
          <p14:tracePt t="42728" x="4248150" y="1778000"/>
          <p14:tracePt t="42745" x="4267200" y="1778000"/>
          <p14:tracePt t="42762" x="4292600" y="1778000"/>
          <p14:tracePt t="42779" x="4305300" y="1778000"/>
          <p14:tracePt t="42795" x="4311650" y="1778000"/>
          <p14:tracePt t="42968" x="4318000" y="1778000"/>
          <p14:tracePt t="42983" x="4324350" y="1784350"/>
          <p14:tracePt t="42991" x="4330700" y="1784350"/>
          <p14:tracePt t="43000" x="4337050" y="1784350"/>
          <p14:tracePt t="43012" x="4343400" y="1784350"/>
          <p14:tracePt t="43029" x="4362450" y="1784350"/>
          <p14:tracePt t="43046" x="4381500" y="1790700"/>
          <p14:tracePt t="43063" x="4394200" y="1790700"/>
          <p14:tracePt t="43079" x="4413250" y="1790700"/>
          <p14:tracePt t="43096" x="4419600" y="1790700"/>
          <p14:tracePt t="43112" x="4425950" y="1790700"/>
          <p14:tracePt t="44391" x="4419600" y="1790700"/>
          <p14:tracePt t="45136" x="4413250" y="1797050"/>
          <p14:tracePt t="45256" x="4406900" y="1797050"/>
          <p14:tracePt t="47448" x="4413250" y="1797050"/>
          <p14:tracePt t="47456" x="4425950" y="1790700"/>
          <p14:tracePt t="47469" x="4432300" y="1790700"/>
          <p14:tracePt t="47479" x="4445000" y="1784350"/>
          <p14:tracePt t="47495" x="4451350" y="1784350"/>
          <p14:tracePt t="47512" x="4464050" y="1778000"/>
          <p14:tracePt t="47545" x="4483100" y="1778000"/>
          <p14:tracePt t="47579" x="4508500" y="1765300"/>
          <p14:tracePt t="47595" x="4527550" y="1758950"/>
          <p14:tracePt t="47612" x="4546600" y="1752600"/>
          <p14:tracePt t="47629" x="4559300" y="1746250"/>
          <p14:tracePt t="47632" x="4572000" y="1746250"/>
          <p14:tracePt t="47647" x="4584700" y="1746250"/>
          <p14:tracePt t="47662" x="4591050" y="1746250"/>
          <p14:tracePt t="47688" x="4597400" y="1746250"/>
          <p14:tracePt t="47721" x="4603750" y="1746250"/>
          <p14:tracePt t="47767" x="4610100" y="1746250"/>
          <p14:tracePt t="47799" x="4616450" y="1746250"/>
          <p14:tracePt t="47831" x="4622800" y="1752600"/>
          <p14:tracePt t="47839" x="4629150" y="1752600"/>
          <p14:tracePt t="47846" x="4629150" y="1758950"/>
          <p14:tracePt t="47862" x="4635500" y="1765300"/>
          <p14:tracePt t="47879" x="4641850" y="1765300"/>
          <p14:tracePt t="47894" x="4648200" y="1771650"/>
          <p14:tracePt t="47911" x="4654550" y="1778000"/>
          <p14:tracePt t="47952" x="4660900" y="1784350"/>
          <p14:tracePt t="48001" x="4667250" y="1790700"/>
          <p14:tracePt t="48016" x="4673600" y="1790700"/>
          <p14:tracePt t="48032" x="4679950" y="1790700"/>
          <p14:tracePt t="48048" x="4679950" y="1797050"/>
          <p14:tracePt t="48064" x="4686300" y="1797050"/>
          <p14:tracePt t="48096" x="4692650" y="1803400"/>
          <p14:tracePt t="48136" x="4699000" y="1803400"/>
          <p14:tracePt t="48152" x="4705350" y="1803400"/>
          <p14:tracePt t="48184" x="4711700" y="1803400"/>
          <p14:tracePt t="48216" x="4718050" y="1803400"/>
          <p14:tracePt t="48306" x="4718050" y="1797050"/>
          <p14:tracePt t="48320" x="4718050" y="1790700"/>
          <p14:tracePt t="48329" x="4718050" y="1784350"/>
          <p14:tracePt t="48346" x="4718050" y="1752600"/>
          <p14:tracePt t="48362" x="4718050" y="1714500"/>
          <p14:tracePt t="48379" x="4718050" y="1676400"/>
          <p14:tracePt t="48385" x="4718050" y="1657350"/>
          <p14:tracePt t="48402" x="4718050" y="1619250"/>
          <p14:tracePt t="48420" x="4718050" y="1593850"/>
          <p14:tracePt t="48439" x="4718050" y="1562100"/>
          <p14:tracePt t="48456" x="4718050" y="1549400"/>
          <p14:tracePt t="48469" x="4711700" y="1536700"/>
          <p14:tracePt t="48481" x="4711700" y="1524000"/>
          <p14:tracePt t="48495" x="4699000" y="1511300"/>
          <p14:tracePt t="48512" x="4692650" y="1504950"/>
          <p14:tracePt t="48530" x="4686300" y="1498600"/>
          <p14:tracePt t="48545" x="4686300" y="1492250"/>
          <p14:tracePt t="48562" x="4679950" y="1485900"/>
          <p14:tracePt t="48584" x="4673600" y="1485900"/>
          <p14:tracePt t="48625" x="4673600" y="1479550"/>
          <p14:tracePt t="48639" x="4667250" y="1479550"/>
          <p14:tracePt t="48648" x="4660900" y="1479550"/>
          <p14:tracePt t="48663" x="4648200" y="1473200"/>
          <p14:tracePt t="48679" x="4635500" y="1473200"/>
          <p14:tracePt t="48696" x="4616450" y="1466850"/>
          <p14:tracePt t="48712" x="4603750" y="1466850"/>
          <p14:tracePt t="48728" x="4591050" y="1466850"/>
          <p14:tracePt t="48745" x="4584700" y="1466850"/>
          <p14:tracePt t="48768" x="4578350" y="1466850"/>
          <p14:tracePt t="48784" x="4565650" y="1473200"/>
          <p14:tracePt t="48799" x="4559300" y="1479550"/>
          <p14:tracePt t="48813" x="4552950" y="1479550"/>
          <p14:tracePt t="48829" x="4533900" y="1492250"/>
          <p14:tracePt t="48831" x="4527550" y="1492250"/>
          <p14:tracePt t="48845" x="4521200" y="1504950"/>
          <p14:tracePt t="48862" x="4495800" y="1517650"/>
          <p14:tracePt t="48865" x="4483100" y="1524000"/>
          <p14:tracePt t="48879" x="4464050" y="1536700"/>
          <p14:tracePt t="48896" x="4438650" y="1549400"/>
          <p14:tracePt t="48912" x="4425950" y="1562100"/>
          <p14:tracePt t="48928" x="4413250" y="1568450"/>
          <p14:tracePt t="48945" x="4406900" y="1574800"/>
          <p14:tracePt t="48962" x="4406900" y="1581150"/>
          <p14:tracePt t="49000" x="4406900" y="1587500"/>
          <p14:tracePt t="49016" x="4406900" y="1600200"/>
          <p14:tracePt t="49029" x="4413250" y="1612900"/>
          <p14:tracePt t="49046" x="4425950" y="1631950"/>
          <p14:tracePt t="49063" x="4457700" y="1676400"/>
          <p14:tracePt t="49079" x="4483100" y="1708150"/>
          <p14:tracePt t="49095" x="4502150" y="1733550"/>
          <p14:tracePt t="49112" x="4521200" y="1758950"/>
          <p14:tracePt t="49129" x="4540250" y="1778000"/>
          <p14:tracePt t="49145" x="4559300" y="1797050"/>
          <p14:tracePt t="49162" x="4572000" y="1816100"/>
          <p14:tracePt t="49180" x="4591050" y="1828800"/>
          <p14:tracePt t="49195" x="4610100" y="1841500"/>
          <p14:tracePt t="49213" x="4629150" y="1847850"/>
          <p14:tracePt t="49215" x="4629150" y="1854200"/>
          <p14:tracePt t="49229" x="4635500" y="1854200"/>
          <p14:tracePt t="49262" x="4641850" y="1860550"/>
          <p14:tracePt t="49278" x="4648200" y="1860550"/>
          <p14:tracePt t="49298" x="4654550" y="1860550"/>
          <p14:tracePt t="49328" x="4660900" y="1860550"/>
          <p14:tracePt t="49344" x="4667250" y="1860550"/>
          <p14:tracePt t="49357" x="4673600" y="1860550"/>
          <p14:tracePt t="49372" x="4679950" y="1860550"/>
          <p14:tracePt t="49383" x="4692650" y="1860550"/>
          <p14:tracePt t="49395" x="4705350" y="1860550"/>
          <p14:tracePt t="49411" x="4730750" y="1860550"/>
          <p14:tracePt t="49428" x="4749800" y="1860550"/>
          <p14:tracePt t="49445" x="4768850" y="1860550"/>
          <p14:tracePt t="49462" x="4781550" y="1860550"/>
          <p14:tracePt t="49478" x="4787900" y="1860550"/>
          <p14:tracePt t="51096" x="4794250" y="1854200"/>
          <p14:tracePt t="51110" x="4800600" y="1847850"/>
          <p14:tracePt t="51129" x="4819650" y="1841500"/>
          <p14:tracePt t="51152" x="4838700" y="1835150"/>
          <p14:tracePt t="51169" x="4845050" y="1828800"/>
          <p14:tracePt t="51187" x="4851400" y="1828800"/>
          <p14:tracePt t="51212" x="4864100" y="1822450"/>
          <p14:tracePt t="51246" x="4883150" y="1816100"/>
          <p14:tracePt t="51249" x="4895850" y="1816100"/>
          <p14:tracePt t="51266" x="4914900" y="1803400"/>
          <p14:tracePt t="51283" x="4946650" y="1790700"/>
          <p14:tracePt t="51298" x="4984750" y="1771650"/>
          <p14:tracePt t="51315" x="5035550" y="1752600"/>
          <p14:tracePt t="51333" x="5092700" y="1727200"/>
          <p14:tracePt t="51336" x="5130800" y="1714500"/>
          <p14:tracePt t="51352" x="5187950" y="1695450"/>
          <p14:tracePt t="51370" x="5245100" y="1670050"/>
          <p14:tracePt t="51384" x="5283200" y="1663700"/>
          <p14:tracePt t="51396" x="5295900" y="1657350"/>
          <p14:tracePt t="51411" x="5321300" y="1651000"/>
          <p14:tracePt t="51428" x="5327650" y="1651000"/>
          <p14:tracePt t="51445" x="5340350" y="1651000"/>
          <p14:tracePt t="51462" x="5346700" y="1651000"/>
          <p14:tracePt t="51480" x="5353050" y="1651000"/>
          <p14:tracePt t="51496" x="5365750" y="1657350"/>
          <p14:tracePt t="51512" x="5372100" y="1663700"/>
          <p14:tracePt t="51529" x="5378450" y="1670050"/>
          <p14:tracePt t="51546" x="5384800" y="1676400"/>
          <p14:tracePt t="51562" x="5391150" y="1682750"/>
          <p14:tracePt t="51578" x="5397500" y="1682750"/>
          <p14:tracePt t="51641" x="5397500" y="1689100"/>
          <p14:tracePt t="51656" x="5403850" y="1695450"/>
          <p14:tracePt t="51672" x="5403850" y="1701800"/>
          <p14:tracePt t="51686" x="5403850" y="1708150"/>
          <p14:tracePt t="51700" x="5403850" y="1720850"/>
          <p14:tracePt t="51714" x="5403850" y="1739900"/>
          <p14:tracePt t="51729" x="5403850" y="1758950"/>
          <p14:tracePt t="51746" x="5397500" y="1778000"/>
          <p14:tracePt t="51762" x="5397500" y="1790700"/>
          <p14:tracePt t="51779" x="5397500" y="1797050"/>
          <p14:tracePt t="52089" x="5397500" y="1803400"/>
          <p14:tracePt t="52145" x="5391150" y="1803400"/>
          <p14:tracePt t="52161" x="5384800" y="1803400"/>
          <p14:tracePt t="52180" x="5359400" y="1803400"/>
          <p14:tracePt t="52201" x="5302250" y="1803400"/>
          <p14:tracePt t="52228" x="5264150" y="1803400"/>
          <p14:tracePt t="52261" x="5238750" y="1803400"/>
          <p14:tracePt t="52279" x="5232400" y="1803400"/>
          <p14:tracePt t="52295" x="5226050" y="1803400"/>
          <p14:tracePt t="52311" x="5219700" y="1803400"/>
          <p14:tracePt t="52328" x="5194300" y="1803400"/>
          <p14:tracePt t="52345" x="5168900" y="1803400"/>
          <p14:tracePt t="52362" x="5137150" y="1803400"/>
          <p14:tracePt t="52378" x="5099050" y="1809750"/>
          <p14:tracePt t="52395" x="5060950" y="1816100"/>
          <p14:tracePt t="52411" x="5035550" y="1816100"/>
          <p14:tracePt t="52656" x="5029200" y="1816100"/>
          <p14:tracePt t="52705" x="5022850" y="1816100"/>
          <p14:tracePt t="52720" x="5016500" y="1816100"/>
          <p14:tracePt t="52738" x="5010150" y="1816100"/>
          <p14:tracePt t="52767" x="5010150" y="1809750"/>
          <p14:tracePt t="52778" x="5003800" y="1809750"/>
          <p14:tracePt t="52812" x="5010150" y="1803400"/>
          <p14:tracePt t="52828" x="5010150" y="1797050"/>
          <p14:tracePt t="52845" x="5010150" y="1784350"/>
          <p14:tracePt t="52862" x="5010150" y="1778000"/>
          <p14:tracePt t="52864" x="5010150" y="1771650"/>
          <p14:tracePt t="52878" x="5016500" y="1771650"/>
          <p14:tracePt t="52895" x="5016500" y="1758950"/>
          <p14:tracePt t="52912" x="5022850" y="1746250"/>
          <p14:tracePt t="52928" x="5029200" y="1733550"/>
          <p14:tracePt t="52945" x="5041900" y="1720850"/>
          <p14:tracePt t="52962" x="5048250" y="1708150"/>
          <p14:tracePt t="52978" x="5060950" y="1689100"/>
          <p14:tracePt t="52995" x="5073650" y="1670050"/>
          <p14:tracePt t="53011" x="5080000" y="1663700"/>
          <p14:tracePt t="53028" x="5080000" y="1651000"/>
          <p14:tracePt t="53045" x="5086350" y="1644650"/>
          <p14:tracePt t="53061" x="5092700" y="1638300"/>
          <p14:tracePt t="53078" x="5092700" y="1625600"/>
          <p14:tracePt t="53094" x="5092700" y="1612900"/>
          <p14:tracePt t="53111" x="5099050" y="1587500"/>
          <p14:tracePt t="53129" x="5099050" y="1581150"/>
          <p14:tracePt t="53145" x="5099050" y="1574800"/>
          <p14:tracePt t="53162" x="5099050" y="1568450"/>
          <p14:tracePt t="53313" x="5099050" y="1562100"/>
          <p14:tracePt t="53326" x="5099050" y="1555750"/>
          <p14:tracePt t="53342" x="5092700" y="1555750"/>
          <p14:tracePt t="53360" x="5067300" y="1555750"/>
          <p14:tracePt t="53374" x="5054600" y="1555750"/>
          <p14:tracePt t="53376" x="5041900" y="1555750"/>
          <p14:tracePt t="53390" x="5035550" y="1555750"/>
          <p14:tracePt t="53400" x="5022850" y="1555750"/>
          <p14:tracePt t="53411" x="5010150" y="1555750"/>
          <p14:tracePt t="53428" x="4997450" y="1555750"/>
          <p14:tracePt t="53445" x="4991100" y="1562100"/>
          <p14:tracePt t="53461" x="4984750" y="1562100"/>
          <p14:tracePt t="53478" x="4978400" y="1568450"/>
          <p14:tracePt t="53496" x="4965700" y="1587500"/>
          <p14:tracePt t="53513" x="4959350" y="1600200"/>
          <p14:tracePt t="53536" x="4940300" y="1625600"/>
          <p14:tracePt t="53553" x="4940300" y="1644650"/>
          <p14:tracePt t="53562" x="4933950" y="1657350"/>
          <p14:tracePt t="53578" x="4927600" y="1676400"/>
          <p14:tracePt t="53595" x="4927600" y="1695450"/>
          <p14:tracePt t="53611" x="4927600" y="1714500"/>
          <p14:tracePt t="53628" x="4927600" y="1727200"/>
          <p14:tracePt t="53645" x="4927600" y="1746250"/>
          <p14:tracePt t="53661" x="4927600" y="1765300"/>
          <p14:tracePt t="53678" x="4927600" y="1771650"/>
          <p14:tracePt t="53697" x="4927600" y="1778000"/>
          <p14:tracePt t="53712" x="4927600" y="1790700"/>
          <p14:tracePt t="53745" x="4927600" y="1797050"/>
          <p14:tracePt t="53827" x="4933950" y="1797050"/>
          <p14:tracePt t="53844" x="4940300" y="1797050"/>
          <p14:tracePt t="53862" x="4946650" y="1797050"/>
          <p14:tracePt t="54432" x="4946650" y="1803400"/>
          <p14:tracePt t="54569" x="4940300" y="1803400"/>
          <p14:tracePt t="54590" x="4921250" y="1816100"/>
          <p14:tracePt t="54605" x="4895850" y="1822450"/>
          <p14:tracePt t="54617" x="4851400" y="1841500"/>
          <p14:tracePt t="54628" x="4819650" y="1847850"/>
          <p14:tracePt t="54645" x="4749800" y="1866900"/>
          <p14:tracePt t="54649" x="4711700" y="1879600"/>
          <p14:tracePt t="54662" x="4673600" y="1885950"/>
          <p14:tracePt t="54695" x="4495800" y="1936750"/>
          <p14:tracePt t="54728" x="4425950" y="1962150"/>
          <p14:tracePt t="54745" x="4406900" y="1968500"/>
          <p14:tracePt t="54762" x="4387850" y="1974850"/>
          <p14:tracePt t="54778" x="4368800" y="1987550"/>
          <p14:tracePt t="54794" x="4343400" y="2000250"/>
          <p14:tracePt t="54811" x="4318000" y="2012950"/>
          <p14:tracePt t="54828" x="4292600" y="2025650"/>
          <p14:tracePt t="54845" x="4267200" y="2044700"/>
          <p14:tracePt t="54861" x="4235450" y="2063750"/>
          <p14:tracePt t="54878" x="4210050" y="2082800"/>
          <p14:tracePt t="54880" x="4197350" y="2095500"/>
          <p14:tracePt t="54895" x="4178300" y="2101850"/>
          <p14:tracePt t="54912" x="4152900" y="2133600"/>
          <p14:tracePt t="54929" x="4133850" y="2146300"/>
          <p14:tracePt t="54945" x="4114800" y="2165350"/>
          <p14:tracePt t="54962" x="4102100" y="2178050"/>
          <p14:tracePt t="54978" x="4095750" y="2190750"/>
          <p14:tracePt t="54995" x="4089400" y="2197100"/>
          <p14:tracePt t="55012" x="4083050" y="2203450"/>
          <p14:tracePt t="55028" x="4083050" y="2209800"/>
          <p14:tracePt t="55065" x="4076700" y="2209800"/>
          <p14:tracePt t="55080" x="4076700" y="2216150"/>
          <p14:tracePt t="55712" x="4070350" y="2216150"/>
          <p14:tracePt t="55920" x="4064000" y="2216150"/>
          <p14:tracePt t="60690" x="4076700" y="2216150"/>
          <p14:tracePt t="60700" x="4089400" y="2209800"/>
          <p14:tracePt t="60714" x="4121150" y="2203450"/>
          <p14:tracePt t="60730" x="4133850" y="2190750"/>
          <p14:tracePt t="60747" x="4152900" y="2190750"/>
          <p14:tracePt t="60763" x="4159250" y="2190750"/>
          <p14:tracePt t="60779" x="4165600" y="2184400"/>
          <p14:tracePt t="60813" x="4210050" y="2178050"/>
          <p14:tracePt t="60846" x="4305300" y="2178050"/>
          <p14:tracePt t="60862" x="4349750" y="2178050"/>
          <p14:tracePt t="60879" x="4400550" y="2178050"/>
          <p14:tracePt t="60881" x="4425950" y="2178050"/>
          <p14:tracePt t="60896" x="4451350" y="2178050"/>
          <p14:tracePt t="60913" x="4572000" y="2165350"/>
          <p14:tracePt t="60929" x="4692650" y="2152650"/>
          <p14:tracePt t="60946" x="4806950" y="2152650"/>
          <p14:tracePt t="60963" x="4933950" y="2146300"/>
          <p14:tracePt t="60979" x="5073650" y="2133600"/>
          <p14:tracePt t="60998" x="5213350" y="2133600"/>
          <p14:tracePt t="61012" x="5365750" y="2127250"/>
          <p14:tracePt t="61029" x="5543550" y="2114550"/>
          <p14:tracePt t="61046" x="5727700" y="2108200"/>
          <p14:tracePt t="61050" x="5810250" y="2101850"/>
          <p14:tracePt t="61063" x="5905500" y="2095500"/>
          <p14:tracePt t="61079" x="6146800" y="2076450"/>
          <p14:tracePt t="61082" x="6229350" y="2076450"/>
          <p14:tracePt t="61096" x="6324600" y="2070100"/>
          <p14:tracePt t="61113" x="6553200" y="2063750"/>
          <p14:tracePt t="61129" x="6705600" y="2057400"/>
          <p14:tracePt t="61146" x="6813550" y="2057400"/>
          <p14:tracePt t="61162" x="6889750" y="2051050"/>
          <p14:tracePt t="61180" x="6953250" y="2051050"/>
          <p14:tracePt t="61196" x="7004050" y="2051050"/>
          <p14:tracePt t="61212" x="7042150" y="2051050"/>
          <p14:tracePt t="61229" x="7086600" y="2051050"/>
          <p14:tracePt t="61246" x="7131050" y="2051050"/>
          <p14:tracePt t="61249" x="7156450" y="2051050"/>
          <p14:tracePt t="61263" x="7181850" y="2051050"/>
          <p14:tracePt t="61279" x="7245350" y="2051050"/>
          <p14:tracePt t="61297" x="7327900" y="2057400"/>
          <p14:tracePt t="61313" x="7385050" y="2063750"/>
          <p14:tracePt t="61329" x="7442200" y="2063750"/>
          <p14:tracePt t="61345" x="7493000" y="2070100"/>
          <p14:tracePt t="61362" x="7550150" y="2076450"/>
          <p14:tracePt t="61378" x="7600950" y="2089150"/>
          <p14:tracePt t="61395" x="7664450" y="2095500"/>
          <p14:tracePt t="61412" x="7721600" y="2108200"/>
          <p14:tracePt t="61429" x="7759700" y="2114550"/>
          <p14:tracePt t="61445" x="7804150" y="2127250"/>
          <p14:tracePt t="61462" x="7861300" y="2133600"/>
          <p14:tracePt t="61479" x="7918450" y="2152650"/>
          <p14:tracePt t="61495" x="7981950" y="2165350"/>
          <p14:tracePt t="61496" x="8007350" y="2178050"/>
          <p14:tracePt t="61512" x="8032750" y="2184400"/>
          <p14:tracePt t="61528" x="8083550" y="2197100"/>
          <p14:tracePt t="61545" x="8115300" y="2203450"/>
          <p14:tracePt t="61561" x="8147050" y="2216150"/>
          <p14:tracePt t="61578" x="8204200" y="2222500"/>
          <p14:tracePt t="61595" x="8248650" y="2222500"/>
          <p14:tracePt t="61612" x="8299450" y="2222500"/>
          <p14:tracePt t="61629" x="8343900" y="2222500"/>
          <p14:tracePt t="61646" x="8382000" y="2222500"/>
          <p14:tracePt t="61662" x="8407400" y="2222500"/>
          <p14:tracePt t="61679" x="8420100" y="2222500"/>
          <p14:tracePt t="61696" x="8426450" y="2216150"/>
          <p14:tracePt t="61713" x="8432800" y="2216150"/>
          <p14:tracePt t="61729" x="8445500" y="2209800"/>
          <p14:tracePt t="61745" x="8458200" y="2203450"/>
          <p14:tracePt t="61762" x="8477250" y="2197100"/>
          <p14:tracePt t="61778" x="8489950" y="2190750"/>
          <p14:tracePt t="61795" x="8509000" y="2184400"/>
          <p14:tracePt t="61812" x="8528050" y="2178050"/>
          <p14:tracePt t="61828" x="8534400" y="2171700"/>
          <p14:tracePt t="61845" x="8540750" y="2171700"/>
          <p14:tracePt t="61915" x="8547100" y="2165350"/>
          <p14:tracePt t="61930" x="8547100" y="2159000"/>
          <p14:tracePt t="61947" x="8547100" y="2152650"/>
          <p14:tracePt t="61958" x="8540750" y="2146300"/>
          <p14:tracePt t="61969" x="8528050" y="2146300"/>
          <p14:tracePt t="61981" x="8521700" y="2146300"/>
          <p14:tracePt t="61996" x="8496300" y="2146300"/>
          <p14:tracePt t="62012" x="8458200" y="2146300"/>
          <p14:tracePt t="62029" x="8439150" y="2146300"/>
          <p14:tracePt t="62045" x="8426450" y="2146300"/>
          <p14:tracePt t="62062" x="8407400" y="2146300"/>
          <p14:tracePt t="62079" x="8388350" y="2152650"/>
          <p14:tracePt t="62096" x="8369300" y="2159000"/>
          <p14:tracePt t="62113" x="8350250" y="2165350"/>
          <p14:tracePt t="62130" x="8337550" y="2165350"/>
          <p14:tracePt t="62146" x="8324850" y="2165350"/>
          <p14:tracePt t="62163" x="8318500" y="2165350"/>
          <p14:tracePt t="62179" x="8318500" y="2171700"/>
          <p14:tracePt t="62196" x="8312150" y="2171700"/>
          <p14:tracePt t="62212" x="8299450" y="2171700"/>
          <p14:tracePt t="62229" x="8280400" y="2171700"/>
          <p14:tracePt t="62247" x="8248650" y="2171700"/>
          <p14:tracePt t="62250" x="8223250" y="2171700"/>
          <p14:tracePt t="62264" x="8191500" y="2171700"/>
          <p14:tracePt t="62279" x="8134350" y="2171700"/>
          <p14:tracePt t="62282" x="8108950" y="2171700"/>
          <p14:tracePt t="62296" x="8083550" y="2171700"/>
          <p14:tracePt t="62313" x="8020050" y="2184400"/>
          <p14:tracePt t="62330" x="8001000" y="2190750"/>
          <p14:tracePt t="62346" x="7988300" y="2197100"/>
          <p14:tracePt t="62372" x="7981950" y="2203450"/>
          <p14:tracePt t="62390" x="7975600" y="2203450"/>
          <p14:tracePt t="62406" x="7969250" y="2216150"/>
          <p14:tracePt t="62429" x="7969250" y="2222500"/>
          <p14:tracePt t="62467" x="7969250" y="2228850"/>
          <p14:tracePt t="62565" x="7975600" y="2228850"/>
          <p14:tracePt t="62578" x="7988300" y="2228850"/>
          <p14:tracePt t="62596" x="8007350" y="2228850"/>
          <p14:tracePt t="62613" x="8020050" y="2228850"/>
          <p14:tracePt t="62629" x="8026400" y="2228850"/>
          <p14:tracePt t="62646" x="8032750" y="2228850"/>
          <p14:tracePt t="62663" x="8039100" y="2228850"/>
          <p14:tracePt t="62679" x="8045450" y="2228850"/>
          <p14:tracePt t="62696" x="8051800" y="2228850"/>
          <p14:tracePt t="62713" x="8064500" y="2222500"/>
          <p14:tracePt t="62729" x="8070850" y="2222500"/>
          <p14:tracePt t="62746" x="8083550" y="2209800"/>
          <p14:tracePt t="62762" x="8096250" y="2209800"/>
          <p14:tracePt t="62779" x="8115300" y="2197100"/>
          <p14:tracePt t="62796" x="8134350" y="2190750"/>
          <p14:tracePt t="62813" x="8147050" y="2184400"/>
          <p14:tracePt t="62994" x="8147050" y="2178050"/>
          <p14:tracePt t="63020" x="8147050" y="2171700"/>
          <p14:tracePt t="63036" x="8134350" y="2171700"/>
          <p14:tracePt t="63058" x="8108950" y="2171700"/>
          <p14:tracePt t="63076" x="8089900" y="2165350"/>
          <p14:tracePt t="63093" x="8070850" y="2159000"/>
          <p14:tracePt t="63112" x="8064500" y="2159000"/>
          <p14:tracePt t="63147" x="8058150" y="2159000"/>
          <p14:tracePt t="63181" x="8045450" y="2159000"/>
          <p14:tracePt t="63198" x="8039100" y="2159000"/>
          <p14:tracePt t="63214" x="8026400" y="2159000"/>
          <p14:tracePt t="63229" x="8020050" y="2159000"/>
          <p14:tracePt t="63246" x="8007350" y="2159000"/>
          <p14:tracePt t="63263" x="8001000" y="2159000"/>
          <p14:tracePt t="63279" x="7994650" y="2159000"/>
          <p14:tracePt t="63531" x="8007350" y="2159000"/>
          <p14:tracePt t="63549" x="8026400" y="2152650"/>
          <p14:tracePt t="63563" x="8045450" y="2146300"/>
          <p14:tracePt t="63579" x="8058150" y="2146300"/>
          <p14:tracePt t="63596" x="8070850" y="2146300"/>
          <p14:tracePt t="63612" x="8077200" y="2146300"/>
          <p14:tracePt t="63634" x="8083550" y="2146300"/>
          <p14:tracePt t="63668" x="8089900" y="2146300"/>
          <p14:tracePt t="63680" x="8096250" y="2146300"/>
          <p14:tracePt t="63696" x="8102600" y="2146300"/>
          <p14:tracePt t="63713" x="8121650" y="2146300"/>
          <p14:tracePt t="63730" x="8134350" y="2146300"/>
          <p14:tracePt t="63746" x="8153400" y="2146300"/>
          <p14:tracePt t="63763" x="8166100" y="2146300"/>
          <p14:tracePt t="63779" x="8172450" y="2146300"/>
          <p14:tracePt t="63813" x="8178800" y="2146300"/>
          <p14:tracePt t="63827" x="8185150" y="2146300"/>
          <p14:tracePt t="63842" x="8191500" y="2146300"/>
          <p14:tracePt t="63858" x="8197850" y="2146300"/>
          <p14:tracePt t="63872" x="8204200" y="2146300"/>
          <p14:tracePt t="63885" x="8223250" y="2139950"/>
          <p14:tracePt t="63898" x="8229600" y="2133600"/>
          <p14:tracePt t="63914" x="8248650" y="2127250"/>
          <p14:tracePt t="63929" x="8267700" y="2114550"/>
          <p14:tracePt t="63946" x="8286750" y="2095500"/>
          <p14:tracePt t="63963" x="8305800" y="2070100"/>
          <p14:tracePt t="63979" x="8324850" y="2051050"/>
          <p14:tracePt t="63996" x="8343900" y="2019300"/>
          <p14:tracePt t="64013" x="8362950" y="2000250"/>
          <p14:tracePt t="64029" x="8369300" y="1974850"/>
          <p14:tracePt t="64046" x="8375650" y="1955800"/>
          <p14:tracePt t="64063" x="8388350" y="1943100"/>
          <p14:tracePt t="64066" x="8388350" y="1936750"/>
          <p14:tracePt t="64080" x="8388350" y="1930400"/>
          <p14:tracePt t="64096" x="8394700" y="1930400"/>
          <p14:tracePt t="64227" x="8401050" y="1930400"/>
          <p14:tracePt t="64239" x="8401050" y="1949450"/>
          <p14:tracePt t="64254" x="8401050" y="1987550"/>
          <p14:tracePt t="64269" x="8407400" y="2025650"/>
          <p14:tracePt t="64281" x="8407400" y="2070100"/>
          <p14:tracePt t="64296" x="8413750" y="2095500"/>
          <p14:tracePt t="64299" x="8413750" y="2114550"/>
          <p14:tracePt t="64314" x="8420100" y="2159000"/>
          <p14:tracePt t="64330" x="8420100" y="2184400"/>
          <p14:tracePt t="64347" x="8420100" y="2209800"/>
          <p14:tracePt t="64363" x="8420100" y="2235200"/>
          <p14:tracePt t="64380" x="8420100" y="2247900"/>
          <p14:tracePt t="64397" x="8426450" y="2254250"/>
          <p14:tracePt t="64412" x="8426450" y="2260600"/>
          <p14:tracePt t="64430" x="8426450" y="2273300"/>
          <p14:tracePt t="64875" x="8432800" y="2273300"/>
          <p14:tracePt t="64882" x="8439150" y="2273300"/>
          <p14:tracePt t="64896" x="8445500" y="2266950"/>
          <p14:tracePt t="64913" x="8464550" y="2235200"/>
          <p14:tracePt t="64930" x="8483600" y="2209800"/>
          <p14:tracePt t="64946" x="8496300" y="2190750"/>
          <p14:tracePt t="64963" x="8509000" y="2171700"/>
          <p14:tracePt t="64996" x="8528050" y="2133600"/>
          <p14:tracePt t="65030" x="8553450" y="2108200"/>
          <p14:tracePt t="65047" x="8559800" y="2101850"/>
          <p14:tracePt t="65064" x="8572500" y="2095500"/>
          <p14:tracePt t="65067" x="8585200" y="2095500"/>
          <p14:tracePt t="65082" x="8597900" y="2082800"/>
          <p14:tracePt t="65096" x="8616950" y="2082800"/>
          <p14:tracePt t="65098" x="8629650" y="2082800"/>
          <p14:tracePt t="65113" x="8648700" y="2082800"/>
          <p14:tracePt t="65130" x="8686800" y="2076450"/>
          <p14:tracePt t="65146" x="8705850" y="2076450"/>
          <p14:tracePt t="65163" x="8712200" y="2076450"/>
          <p14:tracePt t="65194" x="8718550" y="2076450"/>
          <p14:tracePt t="65339" x="8724900" y="2076450"/>
          <p14:tracePt t="65363" x="8724900" y="2082800"/>
          <p14:tracePt t="65381" x="8724900" y="2114550"/>
          <p14:tracePt t="65396" x="8724900" y="2127250"/>
          <p14:tracePt t="65429" x="8724900" y="2146300"/>
          <p14:tracePt t="65462" x="8724900" y="2152650"/>
          <p14:tracePt t="65547" x="8724900" y="2159000"/>
          <p14:tracePt t="65611" x="8718550" y="2159000"/>
          <p14:tracePt t="65660" x="8712200" y="2165350"/>
          <p14:tracePt t="68163" x="8712200" y="2171700"/>
          <p14:tracePt t="68260" x="8712200" y="2178050"/>
          <p14:tracePt t="68271" x="8705850" y="2184400"/>
          <p14:tracePt t="68287" x="8674100" y="2209800"/>
          <p14:tracePt t="68304" x="8623300" y="2241550"/>
          <p14:tracePt t="68321" x="8534400" y="2286000"/>
          <p14:tracePt t="68323" x="8477250" y="2317750"/>
          <p14:tracePt t="68343" x="8343900" y="2355850"/>
          <p14:tracePt t="68356" x="8191500" y="2400300"/>
          <p14:tracePt t="68379" x="7943850" y="2457450"/>
          <p14:tracePt t="68413" x="7505700" y="2508250"/>
          <p14:tracePt t="68422" x="7397750" y="2520950"/>
          <p14:tracePt t="68437" x="7194550" y="2527300"/>
          <p14:tracePt t="68451" x="6985000" y="2527300"/>
          <p14:tracePt t="68459" x="6877050" y="2533650"/>
          <p14:tracePt t="68484" x="6540500" y="2540000"/>
          <p14:tracePt t="68498" x="6273800" y="2552700"/>
          <p14:tracePt t="68512" x="6140450" y="2552700"/>
          <p14:tracePt t="68515" x="6013450" y="2559050"/>
          <p14:tracePt t="68531" x="5816600" y="2559050"/>
          <p14:tracePt t="68547" x="5619750" y="2565400"/>
          <p14:tracePt t="68564" x="5441950" y="2565400"/>
          <p14:tracePt t="68579" x="5289550" y="2565400"/>
          <p14:tracePt t="68596" x="5149850" y="2565400"/>
          <p14:tracePt t="68613" x="5022850" y="2565400"/>
          <p14:tracePt t="68629" x="4927600" y="2571750"/>
          <p14:tracePt t="68646" x="4838700" y="2584450"/>
          <p14:tracePt t="68662" x="4756150" y="2590800"/>
          <p14:tracePt t="68679" x="4673600" y="2590800"/>
          <p14:tracePt t="68696" x="4584700" y="2597150"/>
          <p14:tracePt t="68713" x="4502150" y="2597150"/>
          <p14:tracePt t="68715" x="4464050" y="2597150"/>
          <p14:tracePt t="68730" x="4381500" y="2603500"/>
          <p14:tracePt t="68746" x="4298950" y="2603500"/>
          <p14:tracePt t="68764" x="4235450" y="2609850"/>
          <p14:tracePt t="68780" x="4165600" y="2609850"/>
          <p14:tracePt t="68796" x="4108450" y="2609850"/>
          <p14:tracePt t="68813" x="4057650" y="2609850"/>
          <p14:tracePt t="68830" x="3975100" y="2609850"/>
          <p14:tracePt t="68846" x="3911600" y="2609850"/>
          <p14:tracePt t="68863" x="3829050" y="2609850"/>
          <p14:tracePt t="68880" x="3740150" y="2609850"/>
          <p14:tracePt t="68896" x="3625850" y="2609850"/>
          <p14:tracePt t="68899" x="3575050" y="2609850"/>
          <p14:tracePt t="68914" x="3479800" y="2609850"/>
          <p14:tracePt t="68929" x="3422650" y="2609850"/>
          <p14:tracePt t="68931" x="3371850" y="2609850"/>
          <p14:tracePt t="68946" x="3282950" y="2603500"/>
          <p14:tracePt t="68963" x="3225800" y="2603500"/>
          <p14:tracePt t="68980" x="3155950" y="2597150"/>
          <p14:tracePt t="68996" x="3105150" y="2597150"/>
          <p14:tracePt t="69012" x="3041650" y="2584450"/>
          <p14:tracePt t="69030" x="2965450" y="2571750"/>
          <p14:tracePt t="69046" x="2908300" y="2565400"/>
          <p14:tracePt t="69063" x="2857500" y="2559050"/>
          <p14:tracePt t="69066" x="2832100" y="2559050"/>
          <p14:tracePt t="69080" x="2813050" y="2552700"/>
          <p14:tracePt t="69097" x="2781300" y="2546350"/>
          <p14:tracePt t="69098" x="2768600" y="2540000"/>
          <p14:tracePt t="69114" x="2749550" y="2540000"/>
          <p14:tracePt t="69131" x="2736850" y="2540000"/>
          <p14:tracePt t="69157" x="2730500" y="2540000"/>
          <p14:tracePt t="69364" x="2730500" y="2533650"/>
          <p14:tracePt t="69395" x="2724150" y="2527300"/>
          <p14:tracePt t="69410" x="2724150" y="2520950"/>
          <p14:tracePt t="69425" x="2724150" y="2514600"/>
          <p14:tracePt t="69435" x="2724150" y="2508250"/>
          <p14:tracePt t="69446" x="2717800" y="2508250"/>
          <p14:tracePt t="69462" x="2717800" y="2501900"/>
          <p14:tracePt t="69480" x="2717800" y="2495550"/>
          <p14:tracePt t="69496" x="2711450" y="2489200"/>
          <p14:tracePt t="69780" x="2705100" y="2489200"/>
          <p14:tracePt t="69797" x="2698750" y="2482850"/>
          <p14:tracePt t="69808" x="2698750" y="2476500"/>
          <p14:tracePt t="69818" x="2692400" y="2476500"/>
          <p14:tracePt t="69829" x="2679700" y="2476500"/>
          <p14:tracePt t="69846" x="2660650" y="2470150"/>
          <p14:tracePt t="69862" x="2647950" y="2470150"/>
          <p14:tracePt t="69880" x="2641600" y="2470150"/>
          <p14:tracePt t="70326" x="2641600" y="2463800"/>
          <p14:tracePt t="70852" x="2647950" y="2463800"/>
          <p14:tracePt t="70864" x="2647950" y="2457450"/>
          <p14:tracePt t="70880" x="2667000" y="2457450"/>
          <p14:tracePt t="70897" x="2692400" y="2457450"/>
          <p14:tracePt t="70913" x="2724150" y="2451100"/>
          <p14:tracePt t="70915" x="2743200" y="2444750"/>
          <p14:tracePt t="70939" x="2781300" y="2438400"/>
          <p14:tracePt t="70955" x="2813050" y="2438400"/>
          <p14:tracePt t="70979" x="2844800" y="2432050"/>
          <p14:tracePt t="71013" x="2863850" y="2425700"/>
          <p14:tracePt t="71029" x="2870200" y="2425700"/>
          <p14:tracePt t="71046" x="2882900" y="2425700"/>
          <p14:tracePt t="71063" x="2901950" y="2419350"/>
          <p14:tracePt t="71080" x="2940050" y="2413000"/>
          <p14:tracePt t="71082" x="2959100" y="2413000"/>
          <p14:tracePt t="71097" x="2971800" y="2413000"/>
          <p14:tracePt t="71113" x="2997200" y="2406650"/>
          <p14:tracePt t="71115" x="3009900" y="2406650"/>
          <p14:tracePt t="71131" x="3035300" y="2400300"/>
          <p14:tracePt t="71147" x="3048000" y="2400300"/>
          <p14:tracePt t="71164" x="3054350" y="2400300"/>
          <p14:tracePt t="71180" x="3067050" y="2393950"/>
          <p14:tracePt t="71196" x="3079750" y="2393950"/>
          <p14:tracePt t="71213" x="3086100" y="2387600"/>
          <p14:tracePt t="71229" x="3092450" y="2387600"/>
          <p14:tracePt t="71252" x="3098800" y="2387600"/>
          <p14:tracePt t="71267" x="3105150" y="2387600"/>
          <p14:tracePt t="71280" x="3111500" y="2387600"/>
          <p14:tracePt t="71299" x="3117850" y="2387600"/>
          <p14:tracePt t="71315" x="3124200" y="2387600"/>
          <p14:tracePt t="71333" x="3136900" y="2381250"/>
          <p14:tracePt t="71348" x="3143250" y="2381250"/>
          <p14:tracePt t="71363" x="3155950" y="2381250"/>
          <p14:tracePt t="71387" x="3162300" y="2381250"/>
          <p14:tracePt t="71404" x="3168650" y="2381250"/>
          <p14:tracePt t="71451" x="3175000" y="2381250"/>
          <p14:tracePt t="72534" x="3168650" y="2381250"/>
          <p14:tracePt t="72550" x="3162300" y="2381250"/>
          <p14:tracePt t="72564" x="3149600" y="2374900"/>
          <p14:tracePt t="72581" x="3143250" y="2374900"/>
          <p14:tracePt t="72652" x="3136900" y="2374900"/>
          <p14:tracePt t="72700" x="3130550" y="2374900"/>
          <p14:tracePt t="72716" x="3124200" y="2374900"/>
          <p14:tracePt t="72747" x="3111500" y="2374900"/>
          <p14:tracePt t="72765" x="3098800" y="2374900"/>
          <p14:tracePt t="72780" x="3092450" y="2374900"/>
          <p14:tracePt t="72796" x="3086100" y="2374900"/>
          <p14:tracePt t="72813" x="3073400" y="2374900"/>
          <p14:tracePt t="72831" x="3067050" y="2374900"/>
          <p14:tracePt t="72846" x="3054350" y="2374900"/>
          <p14:tracePt t="72863" x="3048000" y="2374900"/>
          <p14:tracePt t="72879" x="3041650" y="2374900"/>
          <p14:tracePt t="72896" x="3035300" y="2374900"/>
          <p14:tracePt t="72955" x="3028950" y="2374900"/>
          <p14:tracePt t="76007" x="3035300" y="2374900"/>
          <p14:tracePt t="76021" x="3060700" y="2362200"/>
          <p14:tracePt t="76037" x="3086100" y="2362200"/>
          <p14:tracePt t="76057" x="3117850" y="2355850"/>
          <p14:tracePt t="76074" x="3136900" y="2355850"/>
          <p14:tracePt t="76075" x="3143250" y="2355850"/>
          <p14:tracePt t="76094" x="3155950" y="2349500"/>
          <p14:tracePt t="76110" x="3175000" y="2349500"/>
          <p14:tracePt t="76131" x="3187700" y="2343150"/>
          <p14:tracePt t="76164" x="3232150" y="2336800"/>
          <p14:tracePt t="76180" x="3251200" y="2330450"/>
          <p14:tracePt t="76196" x="3257550" y="2330450"/>
          <p14:tracePt t="76213" x="3270250" y="2330450"/>
          <p14:tracePt t="76230" x="3282950" y="2324100"/>
          <p14:tracePt t="76246" x="3295650" y="2324100"/>
          <p14:tracePt t="76263" x="3308350" y="2324100"/>
          <p14:tracePt t="76280" x="3321050" y="2317750"/>
          <p14:tracePt t="76297" x="3327400" y="2317750"/>
          <p14:tracePt t="76313" x="3333750" y="2317750"/>
          <p14:tracePt t="76357" x="3340100" y="2311400"/>
          <p14:tracePt t="77350" x="3346450" y="2311400"/>
          <p14:tracePt t="77364" x="3365500" y="2317750"/>
          <p14:tracePt t="77391" x="3397250" y="2330450"/>
          <p14:tracePt t="77412" x="3416300" y="2336800"/>
          <p14:tracePt t="77446" x="3422650" y="2336800"/>
          <p14:tracePt t="77462" x="3429000" y="2336800"/>
          <p14:tracePt t="77613" x="3435350" y="2336800"/>
          <p14:tracePt t="77781" x="3441700" y="2336800"/>
          <p14:tracePt t="77797" x="3448050" y="2336800"/>
          <p14:tracePt t="77814" x="3454400" y="2336800"/>
          <p14:tracePt t="77830" x="3460750" y="2336800"/>
          <p14:tracePt t="77847" x="3467100" y="2336800"/>
          <p14:tracePt t="77863" x="3473450" y="2336800"/>
          <p14:tracePt t="77880" x="3479800" y="2336800"/>
          <p14:tracePt t="77909" x="3486150" y="2336800"/>
          <p14:tracePt t="77941" x="3492500" y="2336800"/>
          <p14:tracePt t="77973" x="3492500" y="2330450"/>
          <p14:tracePt t="77997" x="3498850" y="2330450"/>
          <p14:tracePt t="78021" x="3498850" y="2324100"/>
          <p14:tracePt t="78037" x="3505200" y="2324100"/>
          <p14:tracePt t="78049" x="3505200" y="2317750"/>
          <p14:tracePt t="78063" x="3511550" y="2311400"/>
          <p14:tracePt t="78080" x="3517900" y="2305050"/>
          <p14:tracePt t="78096" x="3524250" y="2298700"/>
          <p14:tracePt t="78113" x="3530600" y="2292350"/>
          <p14:tracePt t="78130" x="3543300" y="2286000"/>
          <p14:tracePt t="78133" x="3543300" y="2279650"/>
          <p14:tracePt t="78150" x="3549650" y="2273300"/>
          <p14:tracePt t="78164" x="3556000" y="2266950"/>
          <p14:tracePt t="78180" x="3556000" y="2260600"/>
          <p14:tracePt t="78197" x="3562350" y="2254250"/>
          <p14:tracePt t="78214" x="3562350" y="2247900"/>
          <p14:tracePt t="78230" x="3562350" y="2235200"/>
          <p14:tracePt t="78246" x="3562350" y="2228850"/>
          <p14:tracePt t="78263" x="3562350" y="2222500"/>
          <p14:tracePt t="78279" x="3562350" y="2216150"/>
          <p14:tracePt t="78297" x="3562350" y="2203450"/>
          <p14:tracePt t="78313" x="3562350" y="2184400"/>
          <p14:tracePt t="78330" x="3562350" y="2165350"/>
          <p14:tracePt t="78346" x="3562350" y="2152650"/>
          <p14:tracePt t="78348" x="3562350" y="2146300"/>
          <p14:tracePt t="78364" x="3562350" y="2127250"/>
          <p14:tracePt t="78386" x="3562350" y="2108200"/>
          <p14:tracePt t="78393" x="3562350" y="2101850"/>
          <p14:tracePt t="78410" x="3556000" y="2095500"/>
          <p14:tracePt t="78426" x="3556000" y="2089150"/>
          <p14:tracePt t="78435" x="3549650" y="2076450"/>
          <p14:tracePt t="78446" x="3543300" y="2070100"/>
          <p14:tracePt t="78462" x="3543300" y="2063750"/>
          <p14:tracePt t="78479" x="3530600" y="2051050"/>
          <p14:tracePt t="78496" x="3511550" y="2044700"/>
          <p14:tracePt t="78513" x="3486150" y="2038350"/>
          <p14:tracePt t="78530" x="3448050" y="2025650"/>
          <p14:tracePt t="78546" x="3409950" y="2019300"/>
          <p14:tracePt t="78549" x="3390900" y="2019300"/>
          <p14:tracePt t="78564" x="3359150" y="2019300"/>
          <p14:tracePt t="78580" x="3327400" y="2019300"/>
          <p14:tracePt t="78597" x="3308350" y="2019300"/>
          <p14:tracePt t="78613" x="3289300" y="2019300"/>
          <p14:tracePt t="78630" x="3263900" y="2032000"/>
          <p14:tracePt t="78646" x="3251200" y="2051050"/>
          <p14:tracePt t="78663" x="3238500" y="2070100"/>
          <p14:tracePt t="78680" x="3219450" y="2089150"/>
          <p14:tracePt t="78697" x="3206750" y="2101850"/>
          <p14:tracePt t="78713" x="3194050" y="2120900"/>
          <p14:tracePt t="78716" x="3194050" y="2133600"/>
          <p14:tracePt t="78730" x="3187700" y="2139950"/>
          <p14:tracePt t="78747" x="3181350" y="2159000"/>
          <p14:tracePt t="78765" x="3175000" y="2184400"/>
          <p14:tracePt t="78784" x="3175000" y="2209800"/>
          <p14:tracePt t="78798" x="3175000" y="2228850"/>
          <p14:tracePt t="78816" x="3175000" y="2266950"/>
          <p14:tracePt t="78831" x="3181350" y="2305050"/>
          <p14:tracePt t="78846" x="3200400" y="2343150"/>
          <p14:tracePt t="78863" x="3213100" y="2374900"/>
          <p14:tracePt t="78879" x="3232150" y="2406650"/>
          <p14:tracePt t="78896" x="3244850" y="2419350"/>
          <p14:tracePt t="78913" x="3257550" y="2432050"/>
          <p14:tracePt t="78930" x="3270250" y="2444750"/>
          <p14:tracePt t="78933" x="3276600" y="2451100"/>
          <p14:tracePt t="78947" x="3289300" y="2457450"/>
          <p14:tracePt t="78963" x="3308350" y="2457450"/>
          <p14:tracePt t="78965" x="3321050" y="2463800"/>
          <p14:tracePt t="78980" x="3346450" y="2463800"/>
          <p14:tracePt t="78996" x="3371850" y="2463800"/>
          <p14:tracePt t="79013" x="3403600" y="2463800"/>
          <p14:tracePt t="79030" x="3441700" y="2470150"/>
          <p14:tracePt t="79047" x="3479800" y="2470150"/>
          <p14:tracePt t="79063" x="3505200" y="2470150"/>
          <p14:tracePt t="79080" x="3524250" y="2470150"/>
          <p14:tracePt t="79097" x="3536950" y="2470150"/>
          <p14:tracePt t="80349" x="3543300" y="2470150"/>
          <p14:tracePt t="80422" x="3543300" y="2476500"/>
          <p14:tracePt t="80437" x="3543300" y="2489200"/>
          <p14:tracePt t="80455" x="3556000" y="2508250"/>
          <p14:tracePt t="80481" x="3562350" y="2552700"/>
          <p14:tracePt t="80514" x="3562350" y="2597150"/>
          <p14:tracePt t="80517" x="3562350" y="2603500"/>
          <p14:tracePt t="80533" x="3568700" y="2616200"/>
          <p14:tracePt t="80546" x="3568700" y="2622550"/>
          <p14:tracePt t="80564" x="3568700" y="2628900"/>
          <p14:tracePt t="80581" x="3568700" y="2635250"/>
          <p14:tracePt t="80597" x="3575050" y="2647950"/>
          <p14:tracePt t="80615" x="3575050" y="2654300"/>
          <p14:tracePt t="80630" x="3575050" y="2660650"/>
          <p14:tracePt t="80647" x="3575050" y="2673350"/>
          <p14:tracePt t="80663" x="3575050" y="2686050"/>
          <p14:tracePt t="80680" x="3575050" y="2692400"/>
          <p14:tracePt t="80697" x="3575050" y="2705100"/>
          <p14:tracePt t="80714" x="3575050" y="2717800"/>
          <p14:tracePt t="80730" x="3575050" y="2724150"/>
          <p14:tracePt t="80854" x="3575050" y="2730500"/>
          <p14:tracePt t="85574" x="3581400" y="2730500"/>
          <p14:tracePt t="85735" x="3587750" y="2724150"/>
          <p14:tracePt t="85767" x="3587750" y="2717800"/>
          <p14:tracePt t="85779" x="3594100" y="2717800"/>
          <p14:tracePt t="85790" x="3594100" y="2705100"/>
          <p14:tracePt t="85814" x="3594100" y="2692400"/>
          <p14:tracePt t="85831" x="3594100" y="2679700"/>
          <p14:tracePt t="85864" x="3594100" y="2673350"/>
          <p14:tracePt t="85897" x="3587750" y="2654300"/>
          <p14:tracePt t="85914" x="3581400" y="2641600"/>
          <p14:tracePt t="85930" x="3575050" y="2635250"/>
          <p14:tracePt t="85947" x="3562350" y="2622550"/>
          <p14:tracePt t="85950" x="3556000" y="2622550"/>
          <p14:tracePt t="85963" x="3543300" y="2616200"/>
          <p14:tracePt t="85981" x="3511550" y="2609850"/>
          <p14:tracePt t="85982" x="3492500" y="2603500"/>
          <p14:tracePt t="85997" x="3454400" y="2597150"/>
          <p14:tracePt t="86013" x="3403600" y="2590800"/>
          <p14:tracePt t="86031" x="3340100" y="2590800"/>
          <p14:tracePt t="86047" x="3289300" y="2590800"/>
          <p14:tracePt t="86063" x="3225800" y="2590800"/>
          <p14:tracePt t="86080" x="3175000" y="2590800"/>
          <p14:tracePt t="86097" x="3124200" y="2590800"/>
          <p14:tracePt t="86114" x="3073400" y="2590800"/>
          <p14:tracePt t="86130" x="3009900" y="2590800"/>
          <p14:tracePt t="86147" x="2959100" y="2590800"/>
          <p14:tracePt t="86149" x="2933700" y="2590800"/>
          <p14:tracePt t="86164" x="2914650" y="2590800"/>
          <p14:tracePt t="86180" x="2876550" y="2590800"/>
          <p14:tracePt t="86199" x="2825750" y="2597150"/>
          <p14:tracePt t="86214" x="2806700" y="2597150"/>
          <p14:tracePt t="86232" x="2800350" y="2597150"/>
          <p14:tracePt t="86247" x="2794000" y="2597150"/>
          <p14:tracePt t="86286" x="2787650" y="2603500"/>
          <p14:tracePt t="86302" x="2787650" y="2609850"/>
          <p14:tracePt t="86314" x="2781300" y="2609850"/>
          <p14:tracePt t="86343" x="2774950" y="2616200"/>
          <p14:tracePt t="86377" x="2774950" y="2622550"/>
          <p14:tracePt t="86425" x="2774950" y="2628900"/>
          <p14:tracePt t="86438" x="2781300" y="2635250"/>
          <p14:tracePt t="86449" x="2794000" y="2635250"/>
          <p14:tracePt t="86463" x="2825750" y="2635250"/>
          <p14:tracePt t="86480" x="2857500" y="2635250"/>
          <p14:tracePt t="86497" x="2895600" y="2635250"/>
          <p14:tracePt t="86514" x="2933700" y="2635250"/>
          <p14:tracePt t="86530" x="2965450" y="2635250"/>
          <p14:tracePt t="86534" x="2984500" y="2635250"/>
          <p14:tracePt t="86547" x="2997200" y="2635250"/>
          <p14:tracePt t="86564" x="3022600" y="2635250"/>
          <p14:tracePt t="86567" x="3035300" y="2635250"/>
          <p14:tracePt t="86581" x="3073400" y="2628900"/>
          <p14:tracePt t="86597" x="3105150" y="2622550"/>
          <p14:tracePt t="86614" x="3130550" y="2609850"/>
          <p14:tracePt t="86630" x="3181350" y="2603500"/>
          <p14:tracePt t="86647" x="3238500" y="2597150"/>
          <p14:tracePt t="86663" x="3302000" y="2590800"/>
          <p14:tracePt t="86680" x="3365500" y="2578100"/>
          <p14:tracePt t="86697" x="3416300" y="2571750"/>
          <p14:tracePt t="86713" x="3460750" y="2571750"/>
          <p14:tracePt t="86730" x="3498850" y="2565400"/>
          <p14:tracePt t="86747" x="3530600" y="2565400"/>
          <p14:tracePt t="86763" x="3562350" y="2559050"/>
          <p14:tracePt t="86766" x="3575050" y="2559050"/>
          <p14:tracePt t="86781" x="3594100" y="2559050"/>
          <p14:tracePt t="86783" x="3619500" y="2559050"/>
          <p14:tracePt t="86797" x="3663950" y="2559050"/>
          <p14:tracePt t="86815" x="3708400" y="2559050"/>
          <p14:tracePt t="86830" x="3759200" y="2559050"/>
          <p14:tracePt t="86847" x="3822700" y="2559050"/>
          <p14:tracePt t="86863" x="3879850" y="2559050"/>
          <p14:tracePt t="86880" x="3943350" y="2559050"/>
          <p14:tracePt t="86897" x="3994150" y="2565400"/>
          <p14:tracePt t="86914" x="4051300" y="2571750"/>
          <p14:tracePt t="86930" x="4083050" y="2578100"/>
          <p14:tracePt t="86947" x="4102100" y="2584450"/>
          <p14:tracePt t="89287" x="4108450" y="2584450"/>
          <p14:tracePt t="91752" x="4114800" y="2584450"/>
          <p14:tracePt t="91761" x="4121150" y="2584450"/>
          <p14:tracePt t="91774" x="4171950" y="2597150"/>
          <p14:tracePt t="91787" x="4197350" y="2597150"/>
          <p14:tracePt t="91797" x="4248150" y="2603500"/>
          <p14:tracePt t="91815" x="4362450" y="2609850"/>
          <p14:tracePt t="91847" x="4438650" y="2609850"/>
          <p14:tracePt t="91880" x="4451350" y="2609850"/>
          <p14:tracePt t="91897" x="4457700" y="2609850"/>
          <p14:tracePt t="91927" x="4464050" y="2609850"/>
          <p14:tracePt t="91935" x="4470400" y="2609850"/>
          <p14:tracePt t="91951" x="4476750" y="2609850"/>
          <p14:tracePt t="91963" x="4489450" y="2609850"/>
          <p14:tracePt t="91980" x="4502150" y="2609850"/>
          <p14:tracePt t="91983" x="4514850" y="2609850"/>
          <p14:tracePt t="91997" x="4533900" y="2609850"/>
          <p14:tracePt t="92014" x="4584700" y="2616200"/>
          <p14:tracePt t="92031" x="4629150" y="2616200"/>
          <p14:tracePt t="92047" x="4667250" y="2622550"/>
          <p14:tracePt t="92064" x="4699000" y="2622550"/>
          <p14:tracePt t="92080" x="4730750" y="2628900"/>
          <p14:tracePt t="92097" x="4756150" y="2628900"/>
          <p14:tracePt t="92113" x="4781550" y="2635250"/>
          <p14:tracePt t="92130" x="4806950" y="2635250"/>
          <p14:tracePt t="92147" x="4845050" y="2647950"/>
          <p14:tracePt t="92163" x="4889500" y="2647950"/>
          <p14:tracePt t="92180" x="4946650" y="2654300"/>
          <p14:tracePt t="92182" x="4984750" y="2660650"/>
          <p14:tracePt t="92197" x="5016500" y="2667000"/>
          <p14:tracePt t="92214" x="5130800" y="2673350"/>
          <p14:tracePt t="92231" x="5226050" y="2679700"/>
          <p14:tracePt t="92247" x="5327650" y="2679700"/>
          <p14:tracePt t="92264" x="5429250" y="2692400"/>
          <p14:tracePt t="92280" x="5543550" y="2698750"/>
          <p14:tracePt t="92297" x="5619750" y="2698750"/>
          <p14:tracePt t="92313" x="5670550" y="2705100"/>
          <p14:tracePt t="92332" x="5727700" y="2705100"/>
          <p14:tracePt t="92347" x="5759450" y="2705100"/>
          <p14:tracePt t="92365" x="5778500" y="2705100"/>
          <p14:tracePt t="92367" x="5791200" y="2711450"/>
          <p14:tracePt t="92381" x="5797550" y="2711450"/>
          <p14:tracePt t="92399" x="5829300" y="2711450"/>
          <p14:tracePt t="92414" x="5854700" y="2711450"/>
          <p14:tracePt t="92433" x="5886450" y="2717800"/>
          <p14:tracePt t="92448" x="5924550" y="2717800"/>
          <p14:tracePt t="92466" x="5969000" y="2717800"/>
          <p14:tracePt t="92480" x="6038850" y="2724150"/>
          <p14:tracePt t="92497" x="6108700" y="2724150"/>
          <p14:tracePt t="92513" x="6203950" y="2730500"/>
          <p14:tracePt t="92530" x="6299200" y="2736850"/>
          <p14:tracePt t="92547" x="6375400" y="2743200"/>
          <p14:tracePt t="92564" x="6426200" y="2743200"/>
          <p14:tracePt t="92581" x="6464300" y="2743200"/>
          <p14:tracePt t="92597" x="6489700" y="2743200"/>
          <p14:tracePt t="92598" x="6496050" y="2743200"/>
          <p14:tracePt t="92614" x="6502400" y="2743200"/>
          <p14:tracePt t="94425" x="6496050" y="2743200"/>
          <p14:tracePt t="94439" x="6477000" y="2743200"/>
          <p14:tracePt t="94465" x="6464300" y="2743200"/>
          <p14:tracePt t="94480" x="6457950" y="2743200"/>
          <p14:tracePt t="94503" x="6451600" y="2743200"/>
          <p14:tracePt t="94583" x="6445250" y="2743200"/>
          <p14:tracePt t="94631" x="6438900" y="2743200"/>
          <p14:tracePt t="94639" x="6432550" y="2743200"/>
          <p14:tracePt t="94648" x="6426200" y="2743200"/>
          <p14:tracePt t="94664" x="6413500" y="2743200"/>
          <p14:tracePt t="94680" x="6394450" y="2743200"/>
          <p14:tracePt t="94697" x="6381750" y="2743200"/>
          <p14:tracePt t="94714" x="6369050" y="2743200"/>
          <p14:tracePt t="94730" x="6350000" y="2743200"/>
          <p14:tracePt t="94747" x="6343650" y="2743200"/>
          <p14:tracePt t="94764" x="6330950" y="2743200"/>
          <p14:tracePt t="94781" x="6318250" y="2743200"/>
          <p14:tracePt t="94797" x="6311900" y="2743200"/>
          <p14:tracePt t="94815" x="6280150" y="2743200"/>
          <p14:tracePt t="94832" x="6261100" y="2743200"/>
          <p14:tracePt t="94847" x="6235700" y="2743200"/>
          <p14:tracePt t="94864" x="6203950" y="2743200"/>
          <p14:tracePt t="94880" x="6159500" y="2743200"/>
          <p14:tracePt t="94898" x="6108700" y="2743200"/>
          <p14:tracePt t="94914" x="6026150" y="2743200"/>
          <p14:tracePt t="94931" x="5975350" y="2743200"/>
          <p14:tracePt t="94947" x="5924550" y="2749550"/>
          <p14:tracePt t="94964" x="5861050" y="2755900"/>
          <p14:tracePt t="94969" x="5835650" y="2755900"/>
          <p14:tracePt t="94981" x="5803900" y="2762250"/>
          <p14:tracePt t="94997" x="5753100" y="2762250"/>
          <p14:tracePt t="95000" x="5721350" y="2768600"/>
          <p14:tracePt t="95015" x="5651500" y="2768600"/>
          <p14:tracePt t="95031" x="5581650" y="2774950"/>
          <p14:tracePt t="95048" x="5511800" y="2781300"/>
          <p14:tracePt t="95064" x="5441950" y="2781300"/>
          <p14:tracePt t="95081" x="5397500" y="2787650"/>
          <p14:tracePt t="95097" x="5353050" y="2787650"/>
          <p14:tracePt t="95114" x="5321300" y="2794000"/>
          <p14:tracePt t="95131" x="5308600" y="2794000"/>
          <p14:tracePt t="95152" x="5302250" y="2794000"/>
          <p14:tracePt t="104411" x="5295900" y="2794000"/>
          <p14:tracePt t="104421" x="5289550" y="2794000"/>
          <p14:tracePt t="104433" x="5264150" y="2794000"/>
          <p14:tracePt t="104447" x="5238750" y="2794000"/>
          <p14:tracePt t="104451" x="5194300" y="2800350"/>
          <p14:tracePt t="104464" x="5099050" y="2806700"/>
          <p14:tracePt t="104481" x="5029200" y="2806700"/>
          <p14:tracePt t="104513" x="4959350" y="2806700"/>
          <p14:tracePt t="106387" x="4953000" y="2806700"/>
          <p14:tracePt t="106399" x="4946650" y="2806700"/>
          <p14:tracePt t="106414" x="4940300" y="2806700"/>
          <p14:tracePt t="106432" x="4921250" y="2806700"/>
          <p14:tracePt t="106455" x="4914900" y="2806700"/>
          <p14:tracePt t="106459" x="4908550" y="2806700"/>
          <p14:tracePt t="106473" x="4902200" y="2806700"/>
          <p14:tracePt t="106866" x="4895850" y="2806700"/>
          <p14:tracePt t="106882" x="4889500" y="2806700"/>
          <p14:tracePt t="106897" x="4883150" y="2806700"/>
          <p14:tracePt t="106909" x="4876800" y="2806700"/>
          <p14:tracePt t="106921" x="4864100" y="2806700"/>
          <p14:tracePt t="106931" x="4857750" y="2806700"/>
          <p14:tracePt t="106947" x="4838700" y="2806700"/>
          <p14:tracePt t="106981" x="4806950" y="2806700"/>
          <p14:tracePt t="107014" x="4781550" y="2806700"/>
          <p14:tracePt t="107031" x="4775200" y="2806700"/>
          <p14:tracePt t="107049" x="4749800" y="2813050"/>
          <p14:tracePt t="107065" x="4737100" y="2819400"/>
          <p14:tracePt t="107081" x="4718050" y="2819400"/>
          <p14:tracePt t="107098" x="4692650" y="2825750"/>
          <p14:tracePt t="107114" x="4648200" y="2838450"/>
          <p14:tracePt t="107130" x="4610100" y="2844800"/>
          <p14:tracePt t="107147" x="4565650" y="2857500"/>
          <p14:tracePt t="107164" x="4533900" y="2863850"/>
          <p14:tracePt t="107181" x="4508500" y="2870200"/>
          <p14:tracePt t="107184" x="4502150" y="2870200"/>
          <p14:tracePt t="107199" x="4489450" y="2870200"/>
          <p14:tracePt t="107201" x="4489450" y="2876550"/>
          <p14:tracePt t="107214" x="4483100" y="2876550"/>
          <p14:tracePt t="107231" x="4476750" y="2876550"/>
          <p14:tracePt t="107247" x="4470400" y="2876550"/>
          <p14:tracePt t="107265" x="4464050" y="2876550"/>
          <p14:tracePt t="107281" x="4457700" y="2876550"/>
          <p14:tracePt t="107297" x="4438650" y="2876550"/>
          <p14:tracePt t="107314" x="4413250" y="2876550"/>
          <p14:tracePt t="107330" x="4362450" y="2876550"/>
          <p14:tracePt t="107348" x="4286250" y="2876550"/>
          <p14:tracePt t="107364" x="4210050" y="2876550"/>
          <p14:tracePt t="107381" x="4121150" y="2876550"/>
          <p14:tracePt t="107397" x="4025900" y="2889250"/>
          <p14:tracePt t="107414" x="3956050" y="2889250"/>
          <p14:tracePt t="107431" x="3898900" y="2889250"/>
          <p14:tracePt t="107435" x="3867150" y="2889250"/>
          <p14:tracePt t="107450" x="3816350" y="2889250"/>
          <p14:tracePt t="107465" x="3778250" y="2889250"/>
          <p14:tracePt t="107473" x="3759200" y="2889250"/>
          <p14:tracePt t="107489" x="3721100" y="2889250"/>
          <p14:tracePt t="107502" x="3695700" y="2889250"/>
          <p14:tracePt t="107505" x="3670300" y="2889250"/>
          <p14:tracePt t="107514" x="3644900" y="2889250"/>
          <p14:tracePt t="107531" x="3568700" y="2889250"/>
          <p14:tracePt t="107547" x="3473450" y="2889250"/>
          <p14:tracePt t="107564" x="3403600" y="2889250"/>
          <p14:tracePt t="107581" x="3346450" y="2895600"/>
          <p14:tracePt t="107598" x="3295650" y="2901950"/>
          <p14:tracePt t="107600" x="3276600" y="2901950"/>
          <p14:tracePt t="107614" x="3263900" y="2908300"/>
          <p14:tracePt t="107631" x="3244850" y="2908300"/>
          <p14:tracePt t="107648" x="3238500" y="2908300"/>
          <p14:tracePt t="107674" x="3232150" y="2908300"/>
          <p14:tracePt t="107681" x="3225800" y="2914650"/>
          <p14:tracePt t="107706" x="3219450" y="2914650"/>
          <p14:tracePt t="107747" x="3213100" y="2914650"/>
          <p14:tracePt t="108092" x="3206750" y="2914650"/>
          <p14:tracePt t="108122" x="3200400" y="2914650"/>
          <p14:tracePt t="108162" x="3194050" y="2914650"/>
          <p14:tracePt t="108177" x="3194050" y="2921000"/>
          <p14:tracePt t="108193" x="3187700" y="2921000"/>
          <p14:tracePt t="108233" x="3181350" y="2921000"/>
          <p14:tracePt t="108289" x="3175000" y="2921000"/>
          <p14:tracePt t="108305" x="3175000" y="2927350"/>
          <p14:tracePt t="108321" x="3168650" y="2927350"/>
          <p14:tracePt t="108361" x="3162300" y="2927350"/>
          <p14:tracePt t="108377" x="3155950" y="2933700"/>
          <p14:tracePt t="108393" x="3149600" y="2933700"/>
          <p14:tracePt t="108425" x="3149600" y="2940050"/>
          <p14:tracePt t="108480" x="3143250" y="2940050"/>
          <p14:tracePt t="108497" x="3136900" y="2940050"/>
          <p14:tracePt t="108544" x="3130550" y="2940050"/>
          <p14:tracePt t="109019" x="3124200" y="2940050"/>
          <p14:tracePt t="109099" x="3117850" y="2940050"/>
          <p14:tracePt t="109274" x="3117850" y="2946400"/>
          <p14:tracePt t="109292" x="3111500" y="2946400"/>
          <p14:tracePt t="109322" x="3105150" y="2946400"/>
          <p14:tracePt t="109370" x="3098800" y="2946400"/>
          <p14:tracePt t="110034" x="3092450" y="2946400"/>
          <p14:tracePt t="110090" x="3086100" y="2946400"/>
          <p14:tracePt t="110211" x="3079750" y="2946400"/>
          <p14:tracePt t="113756" x="3073400" y="2946400"/>
          <p14:tracePt t="113775" x="3067050" y="2946400"/>
          <p14:tracePt t="113796" x="3054350" y="2946400"/>
          <p14:tracePt t="113818" x="3048000" y="2946400"/>
          <p14:tracePt t="113840" x="3041650" y="2946400"/>
          <p14:tracePt t="113892" x="3035300" y="2946400"/>
          <p14:tracePt t="116970" x="3028950" y="2946400"/>
          <p14:tracePt t="116986" x="3016250" y="2952750"/>
          <p14:tracePt t="117003" x="2984500" y="2959100"/>
          <p14:tracePt t="117021" x="2952750" y="2978150"/>
          <p14:tracePt t="117037" x="2927350" y="2984500"/>
          <p14:tracePt t="117055" x="2895600" y="2997200"/>
          <p14:tracePt t="117080" x="2857500" y="3009900"/>
          <p14:tracePt t="117082" x="2851150" y="3016250"/>
          <p14:tracePt t="117115" x="2819400" y="3035300"/>
          <p14:tracePt t="117138" x="2813050" y="3035300"/>
          <p14:tracePt t="117158" x="2800350" y="3048000"/>
          <p14:tracePt t="117179" x="2787650" y="3054350"/>
          <p14:tracePt t="117198" x="2768600" y="3060700"/>
          <p14:tracePt t="117219" x="2743200" y="3073400"/>
          <p14:tracePt t="117240" x="2730500" y="3079750"/>
          <p14:tracePt t="117242" x="2717800" y="3086100"/>
          <p14:tracePt t="117261" x="2705100" y="3092450"/>
          <p14:tracePt t="117283" x="2692400" y="3105150"/>
          <p14:tracePt t="117306" x="2673350" y="3124200"/>
          <p14:tracePt t="117327" x="2660650" y="3130550"/>
          <p14:tracePt t="117342" x="2654300" y="3143250"/>
          <p14:tracePt t="117356" x="2641600" y="3149600"/>
          <p14:tracePt t="117372" x="2628900" y="3162300"/>
          <p14:tracePt t="117397" x="2616200" y="3175000"/>
          <p14:tracePt t="117415" x="2603500" y="3187700"/>
          <p14:tracePt t="117431" x="2590800" y="3194050"/>
          <p14:tracePt t="117435" x="2590800" y="3200400"/>
          <p14:tracePt t="117451" x="2578100" y="3206750"/>
          <p14:tracePt t="117468" x="2571750" y="3219450"/>
          <p14:tracePt t="117480" x="2559050" y="3219450"/>
          <p14:tracePt t="117497" x="2552700" y="3232150"/>
          <p14:tracePt t="117498" x="2552700" y="3238500"/>
          <p14:tracePt t="117514" x="2540000" y="3244850"/>
          <p14:tracePt t="117531" x="2533650" y="3251200"/>
          <p14:tracePt t="117551" x="2527300" y="3257550"/>
          <p14:tracePt t="117570" x="2514600" y="3270250"/>
          <p14:tracePt t="117588" x="2508250" y="3276600"/>
          <p14:tracePt t="117609" x="2501900" y="3282950"/>
          <p14:tracePt t="117628" x="2489200" y="3295650"/>
          <p14:tracePt t="117648" x="2470150" y="3308350"/>
          <p14:tracePt t="117664" x="2457450" y="3321050"/>
          <p14:tracePt t="117681" x="2438400" y="3327400"/>
          <p14:tracePt t="117697" x="2425700" y="3340100"/>
          <p14:tracePt t="117714" x="2413000" y="3352800"/>
          <p14:tracePt t="117731" x="2400300" y="3352800"/>
          <p14:tracePt t="117747" x="2387600" y="3365500"/>
          <p14:tracePt t="117764" x="2381250" y="3365500"/>
          <p14:tracePt t="117780" x="2362200" y="3371850"/>
          <p14:tracePt t="117797" x="2343150" y="3378200"/>
          <p14:tracePt t="117814" x="2330450" y="3384550"/>
          <p14:tracePt t="117831" x="2311400" y="3384550"/>
          <p14:tracePt t="117847" x="2286000" y="3390900"/>
          <p14:tracePt t="117864" x="2254250" y="3397250"/>
          <p14:tracePt t="117881" x="2228850" y="3403600"/>
          <p14:tracePt t="117882" x="2209800" y="3403600"/>
          <p14:tracePt t="117898" x="2171700" y="3409950"/>
          <p14:tracePt t="117914" x="2133600" y="3409950"/>
          <p14:tracePt t="117933" x="2089150" y="3416300"/>
          <p14:tracePt t="117953" x="2038350" y="3422650"/>
          <p14:tracePt t="117955" x="2006600" y="3422650"/>
          <p14:tracePt t="117977" x="1955800" y="3435350"/>
          <p14:tracePt t="117979" x="1924050" y="3441700"/>
          <p14:tracePt t="117999" x="1866900" y="3441700"/>
          <p14:tracePt t="118002" x="1835150" y="3448050"/>
          <p14:tracePt t="118022" x="1778000" y="3454400"/>
          <p14:tracePt t="118042" x="1708150" y="3467100"/>
          <p14:tracePt t="118064" x="1657350" y="3473450"/>
          <p14:tracePt t="118085" x="1574800" y="3479800"/>
          <p14:tracePt t="118107" x="1511300" y="3479800"/>
          <p14:tracePt t="118126" x="1479550" y="3479800"/>
          <p14:tracePt t="118147" x="1441450" y="3479800"/>
          <p14:tracePt t="118169" x="1416050" y="3479800"/>
          <p14:tracePt t="118171" x="1409700" y="3479800"/>
          <p14:tracePt t="118189" x="1397000" y="3479800"/>
          <p14:tracePt t="118207" x="1390650" y="3479800"/>
          <p14:tracePt t="118230" x="1384300" y="3479800"/>
          <p14:tracePt t="118259" x="1377950" y="3479800"/>
          <p14:tracePt t="118276" x="1371600" y="3479800"/>
          <p14:tracePt t="118287" x="1365250" y="3479800"/>
          <p14:tracePt t="118301" x="1358900" y="3479800"/>
          <p14:tracePt t="118314" x="1346200" y="3479800"/>
          <p14:tracePt t="118331" x="1327150" y="3479800"/>
          <p14:tracePt t="118347" x="1308100" y="3479800"/>
          <p14:tracePt t="118364" x="1282700" y="3486150"/>
          <p14:tracePt t="118381" x="1257300" y="3492500"/>
          <p14:tracePt t="118397" x="1231900" y="3492500"/>
          <p14:tracePt t="118414" x="1206500" y="3498850"/>
          <p14:tracePt t="118430" x="1193800" y="3498850"/>
          <p14:tracePt t="118447" x="1174750" y="3498850"/>
          <p14:tracePt t="118481" x="1168400" y="3498850"/>
          <p14:tracePt t="118684" x="1162050" y="3498850"/>
          <p14:tracePt t="118700" x="1155700" y="3498850"/>
          <p14:tracePt t="118956" x="1155700" y="3492500"/>
          <p14:tracePt t="118980" x="1162050" y="3486150"/>
          <p14:tracePt t="119020" x="1162050" y="3479800"/>
          <p14:tracePt t="119038" x="1168400" y="3479800"/>
          <p14:tracePt t="119058" x="1168400" y="3473450"/>
          <p14:tracePt t="119077" x="1168400" y="3467100"/>
          <p14:tracePt t="119179" x="1174750" y="3460750"/>
          <p14:tracePt t="119276" x="1181100" y="3460750"/>
          <p14:tracePt t="119295" x="1187450" y="3460750"/>
          <p14:tracePt t="119313" x="1193800" y="3454400"/>
          <p14:tracePt t="119331" x="1206500" y="3454400"/>
          <p14:tracePt t="119348" x="1225550" y="3448050"/>
          <p14:tracePt t="119368" x="1231900" y="3448050"/>
          <p14:tracePt t="119384" x="1250950" y="3448050"/>
          <p14:tracePt t="119398" x="1263650" y="3448050"/>
          <p14:tracePt t="119417" x="1276350" y="3448050"/>
          <p14:tracePt t="119438" x="1301750" y="3441700"/>
          <p14:tracePt t="119463" x="1320800" y="3441700"/>
          <p14:tracePt t="119484" x="1339850" y="3441700"/>
          <p14:tracePt t="119504" x="1352550" y="3441700"/>
          <p14:tracePt t="119511" x="1365250" y="3441700"/>
          <p14:tracePt t="119531" x="1384300" y="3441700"/>
          <p14:tracePt t="119548" x="1403350" y="3441700"/>
          <p14:tracePt t="119565" x="1428750" y="3441700"/>
          <p14:tracePt t="119584" x="1466850" y="3441700"/>
          <p14:tracePt t="119600" x="1536700" y="3435350"/>
          <p14:tracePt t="119602" x="1562100" y="3429000"/>
          <p14:tracePt t="119619" x="1606550" y="3429000"/>
          <p14:tracePt t="119634" x="1638300" y="3429000"/>
          <p14:tracePt t="119635" x="1657350" y="3429000"/>
          <p14:tracePt t="119651" x="1695450" y="3422650"/>
          <p14:tracePt t="119665" x="1708150" y="3422650"/>
          <p14:tracePt t="119667" x="1720850" y="3416300"/>
          <p14:tracePt t="119683" x="1758950" y="3409950"/>
          <p14:tracePt t="119699" x="1809750" y="3403600"/>
          <p14:tracePt t="119715" x="1866900" y="3403600"/>
          <p14:tracePt t="119731" x="1936750" y="3397250"/>
          <p14:tracePt t="119749" x="2006600" y="3390900"/>
          <p14:tracePt t="119766" x="2076450" y="3384550"/>
          <p14:tracePt t="119783" x="2139950" y="3384550"/>
          <p14:tracePt t="119799" x="2171700" y="3378200"/>
          <p14:tracePt t="119817" x="2203450" y="3378200"/>
          <p14:tracePt t="119832" x="2216150" y="3378200"/>
          <p14:tracePt t="119852" x="2228850" y="3378200"/>
          <p14:tracePt t="122443" x="2222500" y="3378200"/>
          <p14:tracePt t="122460" x="2216150" y="3378200"/>
          <p14:tracePt t="122475" x="2209800" y="3378200"/>
          <p14:tracePt t="122491" x="2203450" y="3378200"/>
          <p14:tracePt t="122500" x="2197100" y="3378200"/>
          <p14:tracePt t="122524" x="2190750" y="3378200"/>
          <p14:tracePt t="122549" x="2184400" y="3378200"/>
          <p14:tracePt t="122581" x="2165350" y="3378200"/>
          <p14:tracePt t="122598" x="2159000" y="3378200"/>
          <p14:tracePt t="122614" x="2146300" y="3378200"/>
          <p14:tracePt t="122631" x="2139950" y="3378200"/>
          <p14:tracePt t="122648" x="2127250" y="3378200"/>
          <p14:tracePt t="122665" x="2120900" y="3378200"/>
          <p14:tracePt t="122685" x="2101850" y="3378200"/>
          <p14:tracePt t="122699" x="2095500" y="3378200"/>
          <p14:tracePt t="122715" x="2089150" y="3378200"/>
          <p14:tracePt t="122731" x="2076450" y="3378200"/>
          <p14:tracePt t="122747" x="2063750" y="3378200"/>
          <p14:tracePt t="122764" x="2044700" y="3378200"/>
          <p14:tracePt t="122780" x="2019300" y="3378200"/>
          <p14:tracePt t="122797" x="1993900" y="3378200"/>
          <p14:tracePt t="122814" x="1974850" y="3378200"/>
          <p14:tracePt t="122831" x="1962150" y="3378200"/>
          <p14:tracePt t="122847" x="1955800" y="3378200"/>
          <p14:tracePt t="123037" x="1955800" y="3384550"/>
          <p14:tracePt t="123057" x="1949450" y="3390900"/>
          <p14:tracePt t="123080" x="1949450" y="3397250"/>
          <p14:tracePt t="123104" x="1962150" y="3397250"/>
          <p14:tracePt t="123129" x="1993900" y="3397250"/>
          <p14:tracePt t="123149" x="2044700" y="3378200"/>
          <p14:tracePt t="123181" x="2114550" y="3340100"/>
          <p14:tracePt t="123198" x="2127250" y="3321050"/>
          <p14:tracePt t="123214" x="2146300" y="3302000"/>
          <p14:tracePt t="123231" x="2152650" y="3276600"/>
          <p14:tracePt t="123248" x="2159000" y="3251200"/>
          <p14:tracePt t="123264" x="2165350" y="3225800"/>
          <p14:tracePt t="123281" x="2184400" y="3181350"/>
          <p14:tracePt t="123298" x="2190750" y="3143250"/>
          <p14:tracePt t="123299" x="2190750" y="3124200"/>
          <p14:tracePt t="123315" x="2203450" y="3079750"/>
          <p14:tracePt t="123331" x="2209800" y="3041650"/>
          <p14:tracePt t="123348" x="2209800" y="3009900"/>
          <p14:tracePt t="123364" x="2209800" y="2978150"/>
          <p14:tracePt t="123381" x="2222500" y="2971800"/>
          <p14:tracePt t="123398" x="2222500" y="2965450"/>
          <p14:tracePt t="123477" x="2216150" y="2965450"/>
          <p14:tracePt t="123488" x="2209800" y="2965450"/>
          <p14:tracePt t="123500" x="2165350" y="2965450"/>
          <p14:tracePt t="123514" x="2139950" y="2965450"/>
          <p14:tracePt t="123516" x="2108200" y="2965450"/>
          <p14:tracePt t="123531" x="2044700" y="2965450"/>
          <p14:tracePt t="123547" x="2006600" y="2965450"/>
          <p14:tracePt t="123564" x="1981200" y="2965450"/>
          <p14:tracePt t="123580" x="1962150" y="2965450"/>
          <p14:tracePt t="123597" x="1949450" y="2971800"/>
          <p14:tracePt t="123614" x="1930400" y="2978150"/>
          <p14:tracePt t="123631" x="1905000" y="2997200"/>
          <p14:tracePt t="123647" x="1879600" y="3028950"/>
          <p14:tracePt t="123664" x="1847850" y="3067050"/>
          <p14:tracePt t="123681" x="1822450" y="3098800"/>
          <p14:tracePt t="123698" x="1797050" y="3143250"/>
          <p14:tracePt t="123699" x="1797050" y="3155950"/>
          <p14:tracePt t="123715" x="1771650" y="3200400"/>
          <p14:tracePt t="123731" x="1765300" y="3238500"/>
          <p14:tracePt t="123748" x="1765300" y="3276600"/>
          <p14:tracePt t="123764" x="1765300" y="3327400"/>
          <p14:tracePt t="123781" x="1765300" y="3365500"/>
          <p14:tracePt t="123797" x="1778000" y="3397250"/>
          <p14:tracePt t="123814" x="1784350" y="3422650"/>
          <p14:tracePt t="123830" x="1797050" y="3448050"/>
          <p14:tracePt t="123847" x="1809750" y="3460750"/>
          <p14:tracePt t="123864" x="1816100" y="3467100"/>
          <p14:tracePt t="123881" x="1835150" y="3479800"/>
          <p14:tracePt t="123897" x="1854200" y="3498850"/>
          <p14:tracePt t="123914" x="1892300" y="3498850"/>
          <p14:tracePt t="123915" x="1905000" y="3498850"/>
          <p14:tracePt t="123931" x="1943100" y="3498850"/>
          <p14:tracePt t="123947" x="2012950" y="3498850"/>
          <p14:tracePt t="123964" x="2063750" y="3498850"/>
          <p14:tracePt t="123981" x="2127250" y="3498850"/>
          <p14:tracePt t="124002" x="2178050" y="3479800"/>
          <p14:tracePt t="124020" x="2216150" y="3454400"/>
          <p14:tracePt t="124046" x="2254250" y="3416300"/>
          <p14:tracePt t="124068" x="2279650" y="3365500"/>
          <p14:tracePt t="124086" x="2286000" y="3340100"/>
          <p14:tracePt t="124106" x="2298700" y="3302000"/>
          <p14:tracePt t="124108" x="2298700" y="3282950"/>
          <p14:tracePt t="124127" x="2298700" y="3251200"/>
          <p14:tracePt t="124143" x="2305050" y="3219450"/>
          <p14:tracePt t="124161" x="2305050" y="3194050"/>
          <p14:tracePt t="124177" x="2305050" y="3155950"/>
          <p14:tracePt t="124179" x="2298700" y="3130550"/>
          <p14:tracePt t="124196" x="2292350" y="3098800"/>
          <p14:tracePt t="124212" x="2286000" y="3073400"/>
          <p14:tracePt t="124229" x="2266950" y="3041650"/>
          <p14:tracePt t="124245" x="2247900" y="3022600"/>
          <p14:tracePt t="124263" x="2216150" y="3009900"/>
          <p14:tracePt t="124280" x="2203450" y="3009900"/>
          <p14:tracePt t="124295" x="2197100" y="3009900"/>
          <p14:tracePt t="124313" x="2184400" y="3009900"/>
          <p14:tracePt t="124332" x="2159000" y="3009900"/>
          <p14:tracePt t="124349" x="2133600" y="3009900"/>
          <p14:tracePt t="124367" x="2114550" y="3009900"/>
          <p14:tracePt t="124382" x="2082800" y="3009900"/>
          <p14:tracePt t="124400" x="2057400" y="3022600"/>
          <p14:tracePt t="124417" x="2025650" y="3041650"/>
          <p14:tracePt t="124435" x="1987550" y="3079750"/>
          <p14:tracePt t="124461" x="1949450" y="3111500"/>
          <p14:tracePt t="124482" x="1930400" y="3136900"/>
          <p14:tracePt t="124486" x="1930400" y="3149600"/>
          <p14:tracePt t="124508" x="1905000" y="3187700"/>
          <p14:tracePt t="124529" x="1898650" y="3219450"/>
          <p14:tracePt t="124550" x="1885950" y="3270250"/>
          <p14:tracePt t="124569" x="1885950" y="3302000"/>
          <p14:tracePt t="124572" x="1885950" y="3321050"/>
          <p14:tracePt t="124590" x="1885950" y="3359150"/>
          <p14:tracePt t="124611" x="1885950" y="3397250"/>
          <p14:tracePt t="124637" x="1885950" y="3422650"/>
          <p14:tracePt t="124654" x="1885950" y="3435350"/>
          <p14:tracePt t="124667" x="1898650" y="3454400"/>
          <p14:tracePt t="124697" x="1911350" y="3467100"/>
          <p14:tracePt t="124714" x="1924050" y="3479800"/>
          <p14:tracePt t="124732" x="1949450" y="3486150"/>
          <p14:tracePt t="124748" x="1981200" y="3486150"/>
          <p14:tracePt t="124765" x="2012950" y="3486150"/>
          <p14:tracePt t="124781" x="2051050" y="3486150"/>
          <p14:tracePt t="124799" x="2089150" y="3486150"/>
          <p14:tracePt t="124816" x="2120900" y="3486150"/>
          <p14:tracePt t="124832" x="2146300" y="3486150"/>
          <p14:tracePt t="124849" x="2165350" y="3486150"/>
          <p14:tracePt t="124868" x="2190750" y="3486150"/>
          <p14:tracePt t="124888" x="2209800" y="3479800"/>
          <p14:tracePt t="124906" x="2228850" y="3473450"/>
          <p14:tracePt t="124922" x="2241550" y="3473450"/>
          <p14:tracePt t="124923" x="2247900" y="3473450"/>
          <p14:tracePt t="124943" x="2254250" y="3473450"/>
          <p14:tracePt t="125773" x="2247900" y="3473450"/>
          <p14:tracePt t="125791" x="2235200" y="3479800"/>
          <p14:tracePt t="125812" x="2209800" y="3492500"/>
          <p14:tracePt t="125831" x="2197100" y="3498850"/>
          <p14:tracePt t="125850" x="2159000" y="3517900"/>
          <p14:tracePt t="125882" x="2089150" y="3556000"/>
          <p14:tracePt t="125884" x="2076450" y="3562350"/>
          <p14:tracePt t="125916" x="2000250" y="3594100"/>
          <p14:tracePt t="125933" x="1968500" y="3613150"/>
          <p14:tracePt t="125951" x="1943100" y="3625850"/>
          <p14:tracePt t="125967" x="1924050" y="3638550"/>
          <p14:tracePt t="125984" x="1905000" y="3651250"/>
          <p14:tracePt t="126000" x="1885950" y="3670300"/>
          <p14:tracePt t="126017" x="1854200" y="3689350"/>
          <p14:tracePt t="126021" x="1847850" y="3695700"/>
          <p14:tracePt t="126038" x="1809750" y="3727450"/>
          <p14:tracePt t="126056" x="1771650" y="3759200"/>
          <p14:tracePt t="126074" x="1720850" y="3797300"/>
          <p14:tracePt t="126092" x="1651000" y="3867150"/>
          <p14:tracePt t="126109" x="1600200" y="3905250"/>
          <p14:tracePt t="126125" x="1555750" y="3949700"/>
          <p14:tracePt t="126142" x="1524000" y="3987800"/>
          <p14:tracePt t="126158" x="1492250" y="4025900"/>
          <p14:tracePt t="126174" x="1460500" y="4051300"/>
          <p14:tracePt t="126190" x="1422400" y="4089400"/>
          <p14:tracePt t="126206" x="1397000" y="4121150"/>
          <p14:tracePt t="126223" x="1358900" y="4152900"/>
          <p14:tracePt t="126242" x="1327150" y="4178300"/>
          <p14:tracePt t="126260" x="1301750" y="4203700"/>
          <p14:tracePt t="126278" x="1295400" y="4210050"/>
          <p14:tracePt t="126297" x="1289050" y="4216400"/>
          <p14:tracePt t="126462" x="1282700" y="4216400"/>
          <p14:tracePt t="126490" x="1276350" y="4203700"/>
          <p14:tracePt t="126511" x="1270000" y="4191000"/>
          <p14:tracePt t="126535" x="1263650" y="4171950"/>
          <p14:tracePt t="126555" x="1263650" y="4165600"/>
          <p14:tracePt t="126558" x="1263650" y="4159250"/>
          <p14:tracePt t="126576" x="1257300" y="4146550"/>
          <p14:tracePt t="126595" x="1250950" y="4133850"/>
          <p14:tracePt t="126612" x="1250950" y="4127500"/>
          <p14:tracePt t="126629" x="1244600" y="4121150"/>
          <p14:tracePt t="126645" x="1244600" y="4114800"/>
          <p14:tracePt t="126661" x="1238250" y="4108450"/>
          <p14:tracePt t="126678" x="1238250" y="4102100"/>
          <p14:tracePt t="126695" x="1225550" y="4095750"/>
          <p14:tracePt t="126749" x="1219200" y="4083050"/>
          <p14:tracePt t="126798" x="1219200" y="4076700"/>
          <p14:tracePt t="126821" x="1212850" y="4076700"/>
          <p14:tracePt t="126839" x="1206500" y="4076700"/>
          <p14:tracePt t="127029" x="1212850" y="4076700"/>
          <p14:tracePt t="127048" x="1219200" y="4076700"/>
          <p14:tracePt t="127071" x="1244600" y="4076700"/>
          <p14:tracePt t="127096" x="1250950" y="4076700"/>
          <p14:tracePt t="127141" x="1257300" y="4076700"/>
          <p14:tracePt t="127166" x="1263650" y="4076700"/>
          <p14:tracePt t="127205" x="1270000" y="4076700"/>
          <p14:tracePt t="127229" x="1276350" y="4076700"/>
          <p14:tracePt t="127254" x="1282700" y="4076700"/>
          <p14:tracePt t="127277" x="1289050" y="4076700"/>
          <p14:tracePt t="127301" x="1295400" y="4076700"/>
          <p14:tracePt t="127318" x="1301750" y="4076700"/>
          <p14:tracePt t="127337" x="1308100" y="4076700"/>
          <p14:tracePt t="127355" x="1314450" y="4076700"/>
          <p14:tracePt t="127372" x="1327150" y="4076700"/>
          <p14:tracePt t="127387" x="1333500" y="4076700"/>
          <p14:tracePt t="127406" x="1339850" y="4076700"/>
          <p14:tracePt t="127424" x="1346200" y="4076700"/>
          <p14:tracePt t="127442" x="1352550" y="4076700"/>
          <p14:tracePt t="127466" x="1365250" y="4076700"/>
          <p14:tracePt t="127470" x="1371600" y="4076700"/>
          <p14:tracePt t="127494" x="1390650" y="4076700"/>
          <p14:tracePt t="127508" x="1409700" y="4076700"/>
          <p14:tracePt t="127520" x="1416050" y="4076700"/>
          <p14:tracePt t="127531" x="1435100" y="4076700"/>
          <p14:tracePt t="127548" x="1447800" y="4076700"/>
          <p14:tracePt t="127565" x="1454150" y="4076700"/>
          <p14:tracePt t="127582" x="1460500" y="4076700"/>
          <p14:tracePt t="127598" x="1466850" y="4076700"/>
          <p14:tracePt t="127614" x="1473200" y="4076700"/>
          <p14:tracePt t="127631" x="1479550" y="4076700"/>
          <p14:tracePt t="127648" x="1492250" y="4076700"/>
          <p14:tracePt t="127664" x="1504950" y="4076700"/>
          <p14:tracePt t="127682" x="1524000" y="4076700"/>
          <p14:tracePt t="127701" x="1549400" y="4076700"/>
          <p14:tracePt t="127718" x="1568450" y="4076700"/>
          <p14:tracePt t="127736" x="1587500" y="4076700"/>
          <p14:tracePt t="127757" x="1606550" y="4076700"/>
          <p14:tracePt t="127776" x="1612900" y="4076700"/>
          <p14:tracePt t="127821" x="1619250" y="4076700"/>
          <p14:tracePt t="128397" x="1612900" y="4076700"/>
          <p14:tracePt t="128416" x="1600200" y="4076700"/>
          <p14:tracePt t="128440" x="1574800" y="4070350"/>
          <p14:tracePt t="128468" x="1543050" y="4070350"/>
          <p14:tracePt t="128499" x="1530350" y="4070350"/>
          <p14:tracePt t="128503" x="1524000" y="4070350"/>
          <p14:tracePt t="128531" x="1511300" y="4070350"/>
          <p14:tracePt t="128533" x="1504950" y="4070350"/>
          <p14:tracePt t="128565" x="1485900" y="4070350"/>
          <p14:tracePt t="128598" x="1454150" y="4070350"/>
          <p14:tracePt t="128620" x="1428750" y="4070350"/>
          <p14:tracePt t="128639" x="1409700" y="4070350"/>
          <p14:tracePt t="128656" x="1403350" y="4070350"/>
          <p14:tracePt t="128674" x="1390650" y="4070350"/>
          <p14:tracePt t="128692" x="1371600" y="4070350"/>
          <p14:tracePt t="128725" x="1365250" y="4070350"/>
          <p14:tracePt t="128758" x="1358900" y="4070350"/>
          <p14:tracePt t="128774" x="1352550" y="4070350"/>
          <p14:tracePt t="128797" x="1346200" y="4070350"/>
          <p14:tracePt t="128975" x="1339850" y="4070350"/>
          <p14:tracePt t="129166" x="1339850" y="4064000"/>
          <p14:tracePt t="129205" x="1346200" y="4064000"/>
          <p14:tracePt t="129229" x="1352550" y="4064000"/>
          <p14:tracePt t="129246" x="1358900" y="4064000"/>
          <p14:tracePt t="129278" x="1365250" y="4064000"/>
          <p14:tracePt t="129311" x="1371600" y="4064000"/>
          <p14:tracePt t="129349" x="1371600" y="4057650"/>
          <p14:tracePt t="129645" x="1377950" y="4057650"/>
          <p14:tracePt t="130582" x="1384300" y="4057650"/>
          <p14:tracePt t="130613" x="1390650" y="4057650"/>
          <p14:tracePt t="130629" x="1397000" y="4051300"/>
          <p14:tracePt t="130647" x="1403350" y="4051300"/>
          <p14:tracePt t="130681" x="1409700" y="4044950"/>
          <p14:tracePt t="130697" x="1416050" y="4044950"/>
          <p14:tracePt t="130715" x="1422400" y="4044950"/>
          <p14:tracePt t="130733" x="1435100" y="4038600"/>
          <p14:tracePt t="130765" x="1441450" y="4038600"/>
          <p14:tracePt t="130782" x="1447800" y="4038600"/>
          <p14:tracePt t="130806" x="1454150" y="4038600"/>
          <p14:tracePt t="130821" x="1460500" y="4038600"/>
          <p14:tracePt t="130854" x="1466850" y="4038600"/>
          <p14:tracePt t="130871" x="1473200" y="4038600"/>
          <p14:tracePt t="130887" x="1479550" y="4038600"/>
          <p14:tracePt t="130903" x="1492250" y="4032250"/>
          <p14:tracePt t="130919" x="1498600" y="4032250"/>
          <p14:tracePt t="130936" x="1504950" y="4032250"/>
          <p14:tracePt t="130951" x="1517650" y="4032250"/>
          <p14:tracePt t="130968" x="1524000" y="4032250"/>
          <p14:tracePt t="130987" x="1530350" y="4032250"/>
          <p14:tracePt t="131003" x="1536700" y="4025900"/>
          <p14:tracePt t="131017" x="1543050" y="4025900"/>
          <p14:tracePt t="131037" x="1549400" y="4025900"/>
          <p14:tracePt t="131052" x="1555750" y="4025900"/>
          <p14:tracePt t="131069" x="1562100" y="4025900"/>
          <p14:tracePt t="131089" x="1574800" y="4025900"/>
          <p14:tracePt t="131107" x="1581150" y="4025900"/>
          <p14:tracePt t="131124" x="1587500" y="4025900"/>
          <p14:tracePt t="131141" x="1593850" y="4019550"/>
          <p14:tracePt t="131173" x="1600200" y="4019550"/>
          <p14:tracePt t="131189" x="1606550" y="4019550"/>
          <p14:tracePt t="131205" x="1612900" y="4013200"/>
          <p14:tracePt t="131238" x="1619250" y="4013200"/>
          <p14:tracePt t="131278" x="1625600" y="4013200"/>
          <p14:tracePt t="131307" x="1631950" y="4013200"/>
          <p14:tracePt t="131325" x="1638300" y="4013200"/>
          <p14:tracePt t="131341" x="1638300" y="4006850"/>
          <p14:tracePt t="131365" x="1644650" y="4006850"/>
          <p14:tracePt t="131398" x="1651000" y="4006850"/>
          <p14:tracePt t="131416" x="1657350" y="4006850"/>
          <p14:tracePt t="131433" x="1663700" y="4000500"/>
          <p14:tracePt t="131454" x="1676400" y="4000500"/>
          <p14:tracePt t="131471" x="1682750" y="3994150"/>
          <p14:tracePt t="131509" x="1689100" y="3987800"/>
          <p14:tracePt t="132342" x="1695450" y="3987800"/>
          <p14:tracePt t="132361" x="1708150" y="3987800"/>
          <p14:tracePt t="132379" x="1727200" y="3987800"/>
          <p14:tracePt t="132400" x="1771650" y="3981450"/>
          <p14:tracePt t="132421" x="1828800" y="3975100"/>
          <p14:tracePt t="132449" x="1885950" y="3975100"/>
          <p14:tracePt t="132482" x="1962150" y="3975100"/>
          <p14:tracePt t="132502" x="2019300" y="3975100"/>
          <p14:tracePt t="132523" x="2076450" y="3981450"/>
          <p14:tracePt t="132529" x="2101850" y="3987800"/>
          <p14:tracePt t="132557" x="2184400" y="4000500"/>
          <p14:tracePt t="132581" x="2241550" y="4013200"/>
          <p14:tracePt t="132599" x="2279650" y="4019550"/>
          <p14:tracePt t="132616" x="2317750" y="4032250"/>
          <p14:tracePt t="132637" x="2355850" y="4044950"/>
          <p14:tracePt t="132654" x="2381250" y="4051300"/>
          <p14:tracePt t="132670" x="2413000" y="4057650"/>
          <p14:tracePt t="132687" x="2451100" y="4070350"/>
          <p14:tracePt t="132703" x="2501900" y="4076700"/>
          <p14:tracePt t="132720" x="2520950" y="4083050"/>
          <p14:tracePt t="132739" x="2540000" y="4083050"/>
          <p14:tracePt t="132754" x="2552700" y="4089400"/>
          <p14:tracePt t="133437" x="2546350" y="4089400"/>
          <p14:tracePt t="133449" x="2540000" y="4089400"/>
          <p14:tracePt t="133465" x="2514600" y="4083050"/>
          <p14:tracePt t="133481" x="2501900" y="4070350"/>
          <p14:tracePt t="133498" x="2482850" y="4064000"/>
          <p14:tracePt t="133514" x="2470150" y="4057650"/>
          <p14:tracePt t="133548" x="2438400" y="4038600"/>
          <p14:tracePt t="133582" x="2381250" y="4000500"/>
          <p14:tracePt t="133598" x="2355850" y="3981450"/>
          <p14:tracePt t="133614" x="2324100" y="3956050"/>
          <p14:tracePt t="133632" x="2279650" y="3924300"/>
          <p14:tracePt t="133649" x="2235200" y="3898900"/>
          <p14:tracePt t="133665" x="2197100" y="3879850"/>
          <p14:tracePt t="133681" x="2165350" y="3867150"/>
          <p14:tracePt t="133699" x="2139950" y="3854450"/>
          <p14:tracePt t="133715" x="2114550" y="3848100"/>
          <p14:tracePt t="133733" x="2076450" y="3829050"/>
          <p14:tracePt t="133750" x="2057400" y="3822700"/>
          <p14:tracePt t="133769" x="2044700" y="3822700"/>
          <p14:tracePt t="133786" x="2025650" y="3816350"/>
          <p14:tracePt t="133791" x="2012950" y="3810000"/>
          <p14:tracePt t="133807" x="1993900" y="3803650"/>
          <p14:tracePt t="133824" x="1962150" y="3803650"/>
          <p14:tracePt t="133841" x="1943100" y="3803650"/>
          <p14:tracePt t="133857" x="1924050" y="3797300"/>
          <p14:tracePt t="133886" x="1917700" y="3797300"/>
          <p14:tracePt t="133918" x="1911350" y="3797300"/>
          <p14:tracePt t="134142" x="1905000" y="3790950"/>
          <p14:tracePt t="134167" x="1905000" y="3784600"/>
          <p14:tracePt t="134186" x="1911350" y="3784600"/>
          <p14:tracePt t="134215" x="1924050" y="3778250"/>
          <p14:tracePt t="134248" x="1936750" y="3778250"/>
          <p14:tracePt t="134266" x="1943100" y="3771900"/>
          <p14:tracePt t="134283" x="1955800" y="3771900"/>
          <p14:tracePt t="134300" x="1962150" y="3771900"/>
          <p14:tracePt t="134301" x="1974850" y="3771900"/>
          <p14:tracePt t="134318" x="1981200" y="3771900"/>
          <p14:tracePt t="134333" x="1987550" y="3771900"/>
          <p14:tracePt t="134349" x="2006600" y="3771900"/>
          <p14:tracePt t="134365" x="2019300" y="3771900"/>
          <p14:tracePt t="134382" x="2032000" y="3771900"/>
          <p14:tracePt t="134398" x="2038350" y="3771900"/>
          <p14:tracePt t="134415" x="2044700" y="3771900"/>
          <p14:tracePt t="134432" x="2057400" y="3771900"/>
          <p14:tracePt t="134449" x="2063750" y="3771900"/>
          <p14:tracePt t="134472" x="2076450" y="3771900"/>
          <p14:tracePt t="134493" x="2089150" y="3771900"/>
          <p14:tracePt t="134523" x="2108200" y="3778250"/>
          <p14:tracePt t="134546" x="2139950" y="3784600"/>
          <p14:tracePt t="134566" x="2165350" y="3797300"/>
          <p14:tracePt t="134591" x="2184400" y="3797300"/>
          <p14:tracePt t="134609" x="2190750" y="3803650"/>
          <p14:tracePt t="134646" x="2197100" y="3803650"/>
          <p14:tracePt t="134767" x="2203450" y="3810000"/>
          <p14:tracePt t="134791" x="2209800" y="3816350"/>
          <p14:tracePt t="134808" x="2216150" y="3822700"/>
          <p14:tracePt t="134825" x="2222500" y="3829050"/>
          <p14:tracePt t="134841" x="2228850" y="3835400"/>
          <p14:tracePt t="134878" x="2228850" y="3841750"/>
          <p14:tracePt t="134918" x="2235200" y="3848100"/>
          <p14:tracePt t="134934" x="2235200" y="3854450"/>
          <p14:tracePt t="134952" x="2241550" y="3860800"/>
          <p14:tracePt t="134969" x="2241550" y="3867150"/>
          <p14:tracePt t="134990" x="2241550" y="3873500"/>
          <p14:tracePt t="135007" x="2241550" y="3879850"/>
          <p14:tracePt t="135024" x="2241550" y="3886200"/>
          <p14:tracePt t="135040" x="2241550" y="3892550"/>
          <p14:tracePt t="135059" x="2241550" y="3898900"/>
          <p14:tracePt t="135078" x="2241550" y="3905250"/>
          <p14:tracePt t="135214" x="2241550" y="3911600"/>
          <p14:tracePt t="135231" x="2235200" y="3911600"/>
          <p14:tracePt t="135249" x="2228850" y="3911600"/>
          <p14:tracePt t="135265" x="2216150" y="3911600"/>
          <p14:tracePt t="135282" x="2203450" y="3911600"/>
          <p14:tracePt t="135300" x="2190750" y="3911600"/>
          <p14:tracePt t="135315" x="2178050" y="3911600"/>
          <p14:tracePt t="135318" x="2171700" y="3911600"/>
          <p14:tracePt t="135335" x="2159000" y="3911600"/>
          <p14:tracePt t="135351" x="2146300" y="3911600"/>
          <p14:tracePt t="135367" x="2139950" y="3911600"/>
          <p14:tracePt t="135383" x="2133600" y="3911600"/>
          <p14:tracePt t="135399" x="2127250" y="3911600"/>
          <p14:tracePt t="135418" x="2120900" y="3911600"/>
          <p14:tracePt t="135435" x="2114550" y="3911600"/>
          <p14:tracePt t="135454" x="2089150" y="3911600"/>
          <p14:tracePt t="135476" x="2076450" y="3911600"/>
          <p14:tracePt t="135479" x="2070100" y="3911600"/>
          <p14:tracePt t="135499" x="2057400" y="3911600"/>
          <p14:tracePt t="135517" x="2038350" y="3911600"/>
          <p14:tracePt t="135548" x="2032000" y="3911600"/>
          <p14:tracePt t="135565" x="2012950" y="3911600"/>
          <p14:tracePt t="135581" x="2006600" y="3905250"/>
          <p14:tracePt t="135599" x="2000250" y="3905250"/>
          <p14:tracePt t="135615" x="1993900" y="3898900"/>
          <p14:tracePt t="135633" x="1987550" y="3898900"/>
          <p14:tracePt t="135649" x="1981200" y="3898900"/>
          <p14:tracePt t="135697" x="1974850" y="3898900"/>
          <p14:tracePt t="135713" x="1968500" y="3898900"/>
          <p14:tracePt t="135734" x="1968500" y="3892550"/>
          <p14:tracePt t="135798" x="1962150" y="3892550"/>
          <p14:tracePt t="135920" x="1955800" y="3892550"/>
          <p14:tracePt t="137279" x="1949450" y="3892550"/>
          <p14:tracePt t="137298" x="1949450" y="3886200"/>
          <p14:tracePt t="137316" x="1955800" y="3879850"/>
          <p14:tracePt t="137339" x="1968500" y="3873500"/>
          <p14:tracePt t="137359" x="1974850" y="3867150"/>
          <p14:tracePt t="137380" x="1987550" y="3867150"/>
          <p14:tracePt t="137407" x="1993900" y="3867150"/>
          <p14:tracePt t="137438" x="2000250" y="3867150"/>
          <p14:tracePt t="137464" x="2000250" y="3860800"/>
          <p14:tracePt t="137485" x="2006600" y="3860800"/>
          <p14:tracePt t="137511" x="2019300" y="3854450"/>
          <p14:tracePt t="137544" x="2038350" y="3854450"/>
          <p14:tracePt t="137569" x="2051050" y="3854450"/>
          <p14:tracePt t="137588" x="2057400" y="3854450"/>
          <p14:tracePt t="137609" x="2063750" y="3854450"/>
          <p14:tracePt t="137639" x="2070100" y="3854450"/>
          <p14:tracePt t="137662" x="2076450" y="3854450"/>
          <p14:tracePt t="137870" x="2082800" y="3854450"/>
          <p14:tracePt t="137895" x="2082800" y="3860800"/>
          <p14:tracePt t="137917" x="2082800" y="3867150"/>
          <p14:tracePt t="137937" x="2082800" y="3873500"/>
          <p14:tracePt t="137953" x="2089150" y="3886200"/>
          <p14:tracePt t="137965" x="2089150" y="3898900"/>
          <p14:tracePt t="137966" x="2089150" y="3905250"/>
          <p14:tracePt t="137982" x="2095500" y="3911600"/>
          <p14:tracePt t="137998" x="2101850" y="3924300"/>
          <p14:tracePt t="138032" x="2101850" y="3930650"/>
          <p14:tracePt t="138128" x="2101850" y="3937000"/>
          <p14:tracePt t="138147" x="2108200" y="3937000"/>
          <p14:tracePt t="138167" x="2108200" y="3943350"/>
          <p14:tracePt t="138198" x="2108200" y="3949700"/>
          <p14:tracePt t="138247" x="2114550" y="3956050"/>
          <p14:tracePt t="138279" x="2114550" y="3962400"/>
          <p14:tracePt t="138335" x="2114550" y="3968750"/>
          <p14:tracePt t="138390" x="2114550" y="3975100"/>
          <p14:tracePt t="138410" x="2120900" y="3975100"/>
          <p14:tracePt t="138422" x="2120900" y="3981450"/>
          <p14:tracePt t="138434" x="2127250" y="3981450"/>
          <p14:tracePt t="138448" x="2127250" y="3987800"/>
          <p14:tracePt t="138465" x="2127250" y="3994150"/>
          <p14:tracePt t="138481" x="2127250" y="4000500"/>
          <p14:tracePt t="138498" x="2133600" y="4000500"/>
          <p14:tracePt t="138514" x="2133600" y="4006850"/>
          <p14:tracePt t="138531" x="2133600" y="4013200"/>
          <p14:tracePt t="138547" x="2133600" y="4019550"/>
          <p14:tracePt t="138573" x="2139950" y="4025900"/>
          <p14:tracePt t="138605" x="2139950" y="4032250"/>
          <p14:tracePt t="138669" x="2139950" y="4038600"/>
          <p14:tracePt t="138694" x="2139950" y="4044950"/>
          <p14:tracePt t="138717" x="2146300" y="4044950"/>
          <p14:tracePt t="138733" x="2146300" y="4051300"/>
          <p14:tracePt t="138749" x="2152650" y="4051300"/>
          <p14:tracePt t="138765" x="2152650" y="4057650"/>
          <p14:tracePt t="138797" x="2152650" y="4064000"/>
          <p14:tracePt t="138814" x="2152650" y="4070350"/>
          <p14:tracePt t="138838" x="2152650" y="4076700"/>
          <p14:tracePt t="138855" x="2159000" y="4076700"/>
          <p14:tracePt t="138873" x="2159000" y="4083050"/>
          <p14:tracePt t="138893" x="2159000" y="4095750"/>
          <p14:tracePt t="138911" x="2159000" y="4102100"/>
          <p14:tracePt t="138929" x="2159000" y="4108450"/>
          <p14:tracePt t="138949" x="2159000" y="4121150"/>
          <p14:tracePt t="138968" x="2159000" y="4140200"/>
          <p14:tracePt t="138990" x="2165350" y="4146550"/>
          <p14:tracePt t="139013" x="2165350" y="4152900"/>
          <p14:tracePt t="139038" x="2165350" y="4165600"/>
          <p14:tracePt t="139058" x="2165350" y="4171950"/>
          <p14:tracePt t="139075" x="2165350" y="4178300"/>
          <p14:tracePt t="139094" x="2165350" y="4184650"/>
          <p14:tracePt t="139118" x="2165350" y="4191000"/>
          <p14:tracePt t="139129" x="2165350" y="4197350"/>
          <p14:tracePt t="139142" x="2165350" y="4203700"/>
          <p14:tracePt t="139166" x="2165350" y="4210050"/>
          <p14:tracePt t="139191" x="2165350" y="4216400"/>
          <p14:tracePt t="139208" x="2165350" y="4222750"/>
          <p14:tracePt t="139239" x="2165350" y="4229100"/>
          <p14:tracePt t="139256" x="2165350" y="4235450"/>
          <p14:tracePt t="139279" x="2165350" y="4241800"/>
          <p14:tracePt t="139297" x="2159000" y="4248150"/>
          <p14:tracePt t="139313" x="2159000" y="4254500"/>
          <p14:tracePt t="139330" x="2152650" y="4254500"/>
          <p14:tracePt t="139351" x="2146300" y="4260850"/>
          <p14:tracePt t="139376" x="2139950" y="4267200"/>
          <p14:tracePt t="139399" x="2133600" y="4273550"/>
          <p14:tracePt t="139431" x="2127250" y="4273550"/>
          <p14:tracePt t="139448" x="2120900" y="4273550"/>
          <p14:tracePt t="139467" x="2114550" y="4273550"/>
          <p14:tracePt t="139487" x="2101850" y="4273550"/>
          <p14:tracePt t="139500" x="2095500" y="4273550"/>
          <p14:tracePt t="139527" x="2089150" y="4273550"/>
          <p14:tracePt t="139574" x="2082800" y="4273550"/>
          <p14:tracePt t="139598" x="2076450" y="4273550"/>
          <p14:tracePt t="139609" x="2070100" y="4273550"/>
          <p14:tracePt t="139622" x="2063750" y="4273550"/>
          <p14:tracePt t="139639" x="2057400" y="4273550"/>
          <p14:tracePt t="139655" x="2051050" y="4267200"/>
          <p14:tracePt t="139665" x="2044700" y="4267200"/>
          <p14:tracePt t="139682" x="2038350" y="4260850"/>
          <p14:tracePt t="139698" x="2019300" y="4254500"/>
          <p14:tracePt t="139715" x="2012950" y="4248150"/>
          <p14:tracePt t="139732" x="1993900" y="4241800"/>
          <p14:tracePt t="139749" x="1987550" y="4229100"/>
          <p14:tracePt t="139775" x="1974850" y="4229100"/>
          <p14:tracePt t="139792" x="1974850" y="4222750"/>
          <p14:tracePt t="139991" x="1987550" y="4222750"/>
          <p14:tracePt t="140011" x="2019300" y="4222750"/>
          <p14:tracePt t="140032" x="2089150" y="4222750"/>
          <p14:tracePt t="140050" x="2139950" y="4222750"/>
          <p14:tracePt t="140082" x="2216150" y="4222750"/>
          <p14:tracePt t="140115" x="2235200" y="4222750"/>
          <p14:tracePt t="140159" x="2241550" y="4222750"/>
          <p14:tracePt t="140273" x="2247900" y="4222750"/>
          <p14:tracePt t="140291" x="2254250" y="4216400"/>
          <p14:tracePt t="140311" x="2266950" y="4210050"/>
          <p14:tracePt t="140331" x="2273300" y="4210050"/>
          <p14:tracePt t="140855" x="2279650" y="4210050"/>
          <p14:tracePt t="140959" x="2286000" y="4210050"/>
          <p14:tracePt t="140977" x="2292350" y="4203700"/>
          <p14:tracePt t="140997" x="2305050" y="4197350"/>
          <p14:tracePt t="141000" x="2311400" y="4197350"/>
          <p14:tracePt t="141023" x="2330450" y="4197350"/>
          <p14:tracePt t="141044" x="2336800" y="4191000"/>
          <p14:tracePt t="141078" x="2355850" y="4184650"/>
          <p14:tracePt t="141098" x="2362200" y="4178300"/>
          <p14:tracePt t="141132" x="2374900" y="4171950"/>
          <p14:tracePt t="141148" x="2381250" y="4171950"/>
          <p14:tracePt t="141164" x="2387600" y="4171950"/>
          <p14:tracePt t="141181" x="2400300" y="4165600"/>
          <p14:tracePt t="141198" x="2413000" y="4159250"/>
          <p14:tracePt t="141215" x="2432050" y="4152900"/>
          <p14:tracePt t="141231" x="2444750" y="4140200"/>
          <p14:tracePt t="141249" x="2463800" y="4127500"/>
          <p14:tracePt t="141269" x="2470150" y="4121150"/>
          <p14:tracePt t="141286" x="2489200" y="4108450"/>
          <p14:tracePt t="141305" x="2495550" y="4108450"/>
          <p14:tracePt t="141323" x="2501900" y="4102100"/>
          <p14:tracePt t="141341" x="2508250" y="4095750"/>
          <p14:tracePt t="141359" x="2527300" y="4089400"/>
          <p14:tracePt t="141376" x="2540000" y="4083050"/>
          <p14:tracePt t="141396" x="2552700" y="4083050"/>
          <p14:tracePt t="141413" x="2552700" y="4076700"/>
          <p14:tracePt t="141416" x="2559050" y="4076700"/>
          <p14:tracePt t="141433" x="2571750" y="4070350"/>
          <p14:tracePt t="141479" x="2603500" y="4070350"/>
          <p14:tracePt t="141496" x="2622550" y="4064000"/>
          <p14:tracePt t="141512" x="2635250" y="4064000"/>
          <p14:tracePt t="141524" x="2647950" y="4057650"/>
          <p14:tracePt t="141536" x="2654300" y="4057650"/>
          <p14:tracePt t="141548" x="2667000" y="4057650"/>
          <p14:tracePt t="141565" x="2673350" y="4057650"/>
          <p14:tracePt t="141583" x="2679700" y="4057650"/>
          <p14:tracePt t="141599" x="2686050" y="4057650"/>
          <p14:tracePt t="141623" x="2692400" y="4057650"/>
          <p14:tracePt t="141642" x="2698750" y="4057650"/>
          <p14:tracePt t="141658" x="2711450" y="4051300"/>
          <p14:tracePt t="141676" x="2717800" y="4051300"/>
          <p14:tracePt t="141694" x="2730500" y="4051300"/>
          <p14:tracePt t="141711" x="2736850" y="4051300"/>
          <p14:tracePt t="141744" x="2743200" y="4051300"/>
          <p14:tracePt t="141767" x="2749550" y="4051300"/>
          <p14:tracePt t="141786" x="2755900" y="4051300"/>
          <p14:tracePt t="141803" x="2762250" y="4044950"/>
          <p14:tracePt t="141822" x="2774950" y="4044950"/>
          <p14:tracePt t="141839" x="2787650" y="4044950"/>
          <p14:tracePt t="141856" x="2800350" y="4044950"/>
          <p14:tracePt t="141877" x="2813050" y="4044950"/>
          <p14:tracePt t="141898" x="2838450" y="4044950"/>
          <p14:tracePt t="141919" x="2851150" y="4044950"/>
          <p14:tracePt t="141984" x="2857500" y="4044950"/>
          <p14:tracePt t="142056" x="2863850" y="4044950"/>
          <p14:tracePt t="142090" x="2870200" y="4044950"/>
          <p14:tracePt t="151954" x="2876550" y="4044950"/>
          <p14:tracePt t="152162" x="2876550" y="4051300"/>
          <p14:tracePt t="152179" x="2863850" y="4070350"/>
          <p14:tracePt t="152202" x="2838450" y="4102100"/>
          <p14:tracePt t="152225" x="2813050" y="4127500"/>
          <p14:tracePt t="152249" x="2794000" y="4146550"/>
          <p14:tracePt t="152282" x="2749550" y="4184650"/>
          <p14:tracePt t="152304" x="2717800" y="4203700"/>
          <p14:tracePt t="152322" x="2698750" y="4222750"/>
          <p14:tracePt t="152347" x="2667000" y="4254500"/>
          <p14:tracePt t="152366" x="2647950" y="4267200"/>
          <p14:tracePt t="152384" x="2628900" y="4279900"/>
          <p14:tracePt t="152402" x="2616200" y="4292600"/>
          <p14:tracePt t="152418" x="2609850" y="4298950"/>
          <p14:tracePt t="152436" x="2590800" y="4311650"/>
          <p14:tracePt t="152452" x="2584450" y="4324350"/>
          <p14:tracePt t="152470" x="2578100" y="4330700"/>
          <p14:tracePt t="152491" x="2565400" y="4343400"/>
          <p14:tracePt t="152518" x="2559050" y="4349750"/>
          <p14:tracePt t="152545" x="2552700" y="4356100"/>
          <p14:tracePt t="152564" x="2552700" y="4362450"/>
          <p14:tracePt t="152769" x="2559050" y="4362450"/>
          <p14:tracePt t="152777" x="2571750" y="4362450"/>
          <p14:tracePt t="152795" x="2609850" y="4368800"/>
          <p14:tracePt t="152814" x="2667000" y="4368800"/>
          <p14:tracePt t="152816" x="2705100" y="4375150"/>
          <p14:tracePt t="152833" x="2768600" y="4375150"/>
          <p14:tracePt t="152850" x="2832100" y="4375150"/>
          <p14:tracePt t="152882" x="2895600" y="4362450"/>
          <p14:tracePt t="152916" x="2901950" y="4356100"/>
          <p14:tracePt t="153234" x="2901950" y="4362450"/>
          <p14:tracePt t="153251" x="2895600" y="4368800"/>
          <p14:tracePt t="153270" x="2889250" y="4375150"/>
          <p14:tracePt t="153289" x="2895600" y="4381500"/>
          <p14:tracePt t="153306" x="2914650" y="4394200"/>
          <p14:tracePt t="153324" x="2933700" y="4400550"/>
          <p14:tracePt t="153345" x="2946400" y="4413250"/>
          <p14:tracePt t="153374" x="2971800" y="4438650"/>
          <p14:tracePt t="153377" x="2984500" y="4445000"/>
          <p14:tracePt t="153394" x="2997200" y="4457700"/>
          <p14:tracePt t="153410" x="3016250" y="4464050"/>
          <p14:tracePt t="153416" x="3028950" y="4470400"/>
          <p14:tracePt t="153433" x="3054350" y="4483100"/>
          <p14:tracePt t="153450" x="3073400" y="4483100"/>
          <p14:tracePt t="153466" x="3105150" y="4489450"/>
          <p14:tracePt t="153483" x="3130550" y="4495800"/>
          <p14:tracePt t="153499" x="3136900" y="4495800"/>
          <p14:tracePt t="153520" x="3143250" y="4495800"/>
          <p14:tracePt t="153585" x="3149600" y="4502150"/>
          <p14:tracePt t="153609" x="3155950" y="4502150"/>
          <p14:tracePt t="153636" x="3162300" y="4508500"/>
          <p14:tracePt t="153644" x="3168650" y="4508500"/>
          <p14:tracePt t="153654" x="3175000" y="4508500"/>
          <p14:tracePt t="153666" x="3187700" y="4514850"/>
          <p14:tracePt t="153682" x="3213100" y="4514850"/>
          <p14:tracePt t="153699" x="3225800" y="4521200"/>
          <p14:tracePt t="153716" x="3251200" y="4527550"/>
          <p14:tracePt t="153721" x="3257550" y="4527550"/>
          <p14:tracePt t="153763" x="3282950" y="4533900"/>
          <p14:tracePt t="153803" x="3302000" y="4540250"/>
          <p14:tracePt t="153842" x="3314700" y="4546600"/>
          <p14:tracePt t="154003" x="3321050" y="4546600"/>
          <p14:tracePt t="154038" x="3327400" y="4546600"/>
          <p14:tracePt t="154073" x="3352800" y="4546600"/>
          <p14:tracePt t="154109" x="3365500" y="4546600"/>
          <p14:tracePt t="154142" x="3371850" y="4546600"/>
          <p14:tracePt t="154179" x="3378200" y="4546600"/>
          <p14:tracePt t="154314" x="3384550" y="4546600"/>
          <p14:tracePt t="154349" x="3403600" y="4546600"/>
          <p14:tracePt t="154386" x="3435350" y="4546600"/>
          <p14:tracePt t="154422" x="3479800" y="4546600"/>
          <p14:tracePt t="154456" x="3536950" y="4533900"/>
          <p14:tracePt t="154495" x="3556000" y="4533900"/>
          <p14:tracePt t="154497" x="3562350" y="4533900"/>
          <p14:tracePt t="154531" x="3575050" y="4533900"/>
          <p14:tracePt t="154557" x="3581400" y="4533900"/>
          <p14:tracePt t="154583" x="3587750" y="4533900"/>
          <p14:tracePt t="154617" x="3625850" y="4527550"/>
          <p14:tracePt t="154631" x="3632200" y="4527550"/>
          <p14:tracePt t="154648" x="3657600" y="4521200"/>
          <p14:tracePt t="154665" x="3670300" y="4521200"/>
          <p14:tracePt t="154682" x="3676650" y="4521200"/>
          <p14:tracePt t="154698" x="3689350" y="4521200"/>
          <p14:tracePt t="154715" x="3695700" y="4521200"/>
          <p14:tracePt t="154733" x="3708400" y="4521200"/>
          <p14:tracePt t="154749" x="3714750" y="4521200"/>
          <p14:tracePt t="154766" x="3721100" y="4521200"/>
          <p14:tracePt t="154782" x="3727450" y="4521200"/>
          <p14:tracePt t="154799" x="3733800" y="4521200"/>
          <p14:tracePt t="154816" x="3746500" y="4521200"/>
          <p14:tracePt t="154833" x="3752850" y="4521200"/>
          <p14:tracePt t="154849" x="3759200" y="4521200"/>
          <p14:tracePt t="154867" x="3765550" y="4521200"/>
          <p14:tracePt t="154882" x="3771900" y="4521200"/>
          <p14:tracePt t="154899" x="3778250" y="4521200"/>
          <p14:tracePt t="154922" x="3784600" y="4521200"/>
          <p14:tracePt t="154946" x="3790950" y="4521200"/>
          <p14:tracePt t="154969" x="3797300" y="4521200"/>
          <p14:tracePt t="154986" x="3803650" y="4521200"/>
          <p14:tracePt t="155042" x="3810000" y="4521200"/>
          <p14:tracePt t="155978" x="3816350" y="4521200"/>
          <p14:tracePt t="156067" x="3822700" y="4521200"/>
          <p14:tracePt t="156083" x="3829050" y="4527550"/>
          <p14:tracePt t="156122" x="3841750" y="4546600"/>
          <p14:tracePt t="156162" x="3860800" y="4565650"/>
          <p14:tracePt t="156196" x="3867150" y="4572000"/>
          <p14:tracePt t="156228" x="3879850" y="4578350"/>
          <p14:tracePt t="156262" x="3886200" y="4591050"/>
          <p14:tracePt t="156328" x="3892550" y="4603750"/>
          <p14:tracePt t="156362" x="3898900" y="4603750"/>
          <p14:tracePt t="156393" x="3905250" y="4610100"/>
          <p14:tracePt t="156610" x="3905250" y="4616450"/>
          <p14:tracePt t="156786" x="3905250" y="4622800"/>
          <p14:tracePt t="156825" x="3911600" y="4629150"/>
          <p14:tracePt t="156865" x="3917950" y="4635500"/>
          <p14:tracePt t="156901" x="3924300" y="4641850"/>
          <p14:tracePt t="156946" x="3930650" y="4641850"/>
          <p14:tracePt t="158675" x="3930650" y="4648200"/>
          <p14:tracePt t="158712" x="3917950" y="4667250"/>
          <p14:tracePt t="158714" x="3892550" y="4686300"/>
          <p14:tracePt t="158751" x="3746500" y="4775200"/>
          <p14:tracePt t="158754" x="3689350" y="4800600"/>
          <p14:tracePt t="158802" x="3321050" y="4959350"/>
          <p14:tracePt t="158847" x="3060700" y="5060950"/>
          <p14:tracePt t="158849" x="2984500" y="5080000"/>
          <p14:tracePt t="158885" x="2692400" y="5137150"/>
          <p14:tracePt t="158922" x="2266950" y="5213350"/>
          <p14:tracePt t="158957" x="1981200" y="5251450"/>
          <p14:tracePt t="158993" x="1778000" y="5270500"/>
          <p14:tracePt t="159029" x="1682750" y="5270500"/>
          <p14:tracePt t="159064" x="1568450" y="5289550"/>
          <p14:tracePt t="159067" x="1530350" y="5295900"/>
          <p14:tracePt t="159101" x="1358900" y="5314950"/>
          <p14:tracePt t="159137" x="1181100" y="5314950"/>
          <p14:tracePt t="159171" x="1085850" y="5308600"/>
          <p14:tracePt t="159208" x="1073150" y="5308600"/>
          <p14:tracePt t="159240" x="1041400" y="5264150"/>
          <p14:tracePt t="159243" x="1041400" y="5245100"/>
          <p14:tracePt t="159275" x="1066800" y="5175250"/>
          <p14:tracePt t="159282" x="1079500" y="5156200"/>
          <p14:tracePt t="159299" x="1104900" y="5124450"/>
          <p14:tracePt t="159331" x="1130300" y="5092700"/>
          <p14:tracePt t="159394" x="1130300" y="5086350"/>
          <p14:tracePt t="159428" x="1136650" y="5086350"/>
          <p14:tracePt t="159460" x="1206500" y="5086350"/>
          <p14:tracePt t="159494" x="1403350" y="5086350"/>
          <p14:tracePt t="159500" x="1454150" y="5086350"/>
          <p14:tracePt t="159535" x="1638300" y="5086350"/>
          <p14:tracePt t="159541" x="1676400" y="5086350"/>
          <p14:tracePt t="159581" x="1758950" y="5086350"/>
          <p14:tracePt t="159585" x="1771650" y="5086350"/>
          <p14:tracePt t="159623" x="1790700" y="5086350"/>
          <p14:tracePt t="159625" x="1797050" y="5086350"/>
          <p14:tracePt t="159661" x="1822450" y="5086350"/>
          <p14:tracePt t="159693" x="1841500" y="5086350"/>
          <p14:tracePt t="159727" x="1879600" y="5086350"/>
          <p14:tracePt t="159729" x="1892300" y="5086350"/>
          <p14:tracePt t="159761" x="1993900" y="5086350"/>
          <p14:tracePt t="159798" x="2108200" y="5086350"/>
          <p14:tracePt t="159832" x="2159000" y="5080000"/>
          <p14:tracePt t="159835" x="2165350" y="5080000"/>
          <p14:tracePt t="159868" x="2178050" y="5080000"/>
          <p14:tracePt t="160075" x="2184400" y="5080000"/>
          <p14:tracePt t="160111" x="2216150" y="5067300"/>
          <p14:tracePt t="160115" x="2228850" y="5067300"/>
          <p14:tracePt t="160153" x="2305050" y="5054600"/>
          <p14:tracePt t="160191" x="2330450" y="5054600"/>
          <p14:tracePt t="160234" x="2368550" y="5054600"/>
          <p14:tracePt t="160268" x="2419350" y="5048250"/>
          <p14:tracePt t="160302" x="2476500" y="5048250"/>
          <p14:tracePt t="160337" x="2514600" y="5048250"/>
          <p14:tracePt t="160374" x="2552700" y="5035550"/>
          <p14:tracePt t="160408" x="2578100" y="5035550"/>
          <p14:tracePt t="160409" x="2584450" y="5035550"/>
          <p14:tracePt t="160441" x="2603500" y="5035550"/>
          <p14:tracePt t="160475" x="2635250" y="5035550"/>
          <p14:tracePt t="160517" x="2692400" y="5035550"/>
          <p14:tracePt t="160521" x="2698750" y="5035550"/>
          <p14:tracePt t="160574" x="2730500" y="5035550"/>
          <p14:tracePt t="160598" x="2743200" y="5035550"/>
          <p14:tracePt t="160623" x="2749550" y="5035550"/>
          <p14:tracePt t="160652" x="2768600" y="5035550"/>
          <p14:tracePt t="160667" x="2787650" y="5035550"/>
          <p14:tracePt t="160682" x="2813050" y="5035550"/>
          <p14:tracePt t="160699" x="2844800" y="5035550"/>
          <p14:tracePt t="160715" x="2889250" y="5035550"/>
          <p14:tracePt t="160732" x="2921000" y="5035550"/>
          <p14:tracePt t="160748" x="2946400" y="5035550"/>
          <p14:tracePt t="160765" x="2959100" y="5029200"/>
          <p14:tracePt t="160796" x="2971800" y="5029200"/>
          <p14:tracePt t="160830" x="3003550" y="5022850"/>
          <p14:tracePt t="160866" x="3073400" y="5022850"/>
          <p14:tracePt t="160899" x="3149600" y="5022850"/>
          <p14:tracePt t="160933" x="3257550" y="5016500"/>
          <p14:tracePt t="160965" x="3308350" y="5010150"/>
          <p14:tracePt t="161066" x="3302000" y="5010150"/>
          <p14:tracePt t="161106" x="3232150" y="5022850"/>
          <p14:tracePt t="161143" x="3187700" y="5029200"/>
          <p14:tracePt t="161175" x="3181350" y="5029200"/>
          <p14:tracePt t="161259" x="3187700" y="5029200"/>
          <p14:tracePt t="161296" x="3289300" y="5029200"/>
          <p14:tracePt t="161299" x="3314700" y="5029200"/>
          <p14:tracePt t="161331" x="3384550" y="5029200"/>
          <p14:tracePt t="161363" x="3429000" y="5029200"/>
          <p14:tracePt t="161397" x="3441700" y="5029200"/>
          <p14:tracePt t="161475" x="3448050" y="5029200"/>
          <p14:tracePt t="161518" x="3454400" y="5048250"/>
          <p14:tracePt t="161542" x="3454400" y="5054600"/>
          <p14:tracePt t="161723" x="3454400" y="5048250"/>
          <p14:tracePt t="161763" x="3390900" y="5022850"/>
          <p14:tracePt t="161801" x="3346450" y="5022850"/>
          <p14:tracePt t="161843" x="3321050" y="5022850"/>
          <p14:tracePt t="161878" x="3302000" y="5022850"/>
          <p14:tracePt t="161912" x="3276600" y="5041900"/>
          <p14:tracePt t="161914" x="3263900" y="5048250"/>
          <p14:tracePt t="161945" x="3232150" y="5086350"/>
          <p14:tracePt t="161979" x="3219450" y="5111750"/>
          <p14:tracePt t="162011" x="3219450" y="5124450"/>
          <p14:tracePt t="162046" x="3219450" y="5143500"/>
          <p14:tracePt t="162079" x="3251200" y="5156200"/>
          <p14:tracePt t="162117" x="3308350" y="5168900"/>
          <p14:tracePt t="162148" x="3352800" y="5168900"/>
          <p14:tracePt t="162184" x="3371850" y="5162550"/>
          <p14:tracePt t="162221" x="3390900" y="5118100"/>
          <p14:tracePt t="162254" x="3390900" y="5054600"/>
          <p14:tracePt t="162289" x="3390900" y="4997450"/>
          <p14:tracePt t="162291" x="3390900" y="4991100"/>
          <p14:tracePt t="162323" x="3384550" y="4972050"/>
          <p14:tracePt t="162356" x="3378200" y="4965700"/>
          <p14:tracePt t="162389" x="3359150" y="4959350"/>
          <p14:tracePt t="162424" x="3340100" y="4959350"/>
          <p14:tracePt t="162426" x="3333750" y="4959350"/>
          <p14:tracePt t="162459" x="3282950" y="4959350"/>
          <p14:tracePt t="162492" x="3244850" y="4959350"/>
          <p14:tracePt t="162530" x="3219450" y="4959350"/>
          <p14:tracePt t="162567" x="3200400" y="4959350"/>
          <p14:tracePt t="162608" x="3187700" y="4965700"/>
          <p14:tracePt t="162612" x="3181350" y="4972050"/>
          <p14:tracePt t="162646" x="3175000" y="4984750"/>
          <p14:tracePt t="162678" x="3168650" y="4984750"/>
          <p14:tracePt t="162714" x="3168650" y="4997450"/>
          <p14:tracePt t="162747" x="3168650" y="5010150"/>
          <p14:tracePt t="162780" x="3168650" y="5022850"/>
          <p14:tracePt t="162813" x="3168650" y="5041900"/>
          <p14:tracePt t="162849" x="3168650" y="5067300"/>
          <p14:tracePt t="162884" x="3181350" y="5086350"/>
          <p14:tracePt t="162916" x="3213100" y="5105400"/>
          <p14:tracePt t="162949" x="3238500" y="5111750"/>
          <p14:tracePt t="162984" x="3251200" y="5111750"/>
          <p14:tracePt t="162986" x="3257550" y="5111750"/>
          <p14:tracePt t="163018" x="3263900" y="5111750"/>
          <p14:tracePt t="163050" x="3270250" y="5111750"/>
          <p14:tracePt t="163081" x="3276600" y="5111750"/>
          <p14:tracePt t="163115" x="3282950" y="5111750"/>
          <p14:tracePt t="163147" x="3289300" y="5111750"/>
          <p14:tracePt t="165067" x="3276600" y="5111750"/>
          <p14:tracePt t="165102" x="3194050" y="5118100"/>
          <p14:tracePt t="165139" x="3067050" y="5143500"/>
          <p14:tracePt t="165174" x="2990850" y="5162550"/>
          <p14:tracePt t="165213" x="2914650" y="5187950"/>
          <p14:tracePt t="165251" x="2832100" y="5213350"/>
          <p14:tracePt t="165286" x="2743200" y="5238750"/>
          <p14:tracePt t="165318" x="2628900" y="5270500"/>
          <p14:tracePt t="165352" x="2501900" y="5321300"/>
          <p14:tracePt t="165385" x="2349500" y="5365750"/>
          <p14:tracePt t="165388" x="2311400" y="5384800"/>
          <p14:tracePt t="165421" x="2146300" y="5454650"/>
          <p14:tracePt t="165454" x="1987550" y="5530850"/>
          <p14:tracePt t="165489" x="1898650" y="5588000"/>
          <p14:tracePt t="165526" x="1860550" y="5651500"/>
          <p14:tracePt t="165532" x="1854200" y="5670550"/>
          <p14:tracePt t="165573" x="1809750" y="5803900"/>
          <p14:tracePt t="165610" x="1784350" y="6013450"/>
          <p14:tracePt t="165645" x="1771650" y="6184900"/>
          <p14:tracePt t="165679" x="1758950" y="6343650"/>
          <p14:tracePt t="165715" x="1752600" y="6426200"/>
          <p14:tracePt t="165748" x="1739900" y="6432550"/>
          <p14:tracePt t="165827" x="1720850" y="6432550"/>
          <p14:tracePt t="165867" x="1708150" y="6432550"/>
          <p14:tracePt t="165899" x="1708150" y="6426200"/>
          <p14:tracePt t="165916" x="1708150" y="6413500"/>
          <p14:tracePt t="165923" x="1695450" y="6400800"/>
          <p14:tracePt t="165933" x="1689100" y="6388100"/>
          <p14:tracePt t="165968" x="1651000" y="6324600"/>
          <p14:tracePt t="166002" x="1600200" y="6280150"/>
          <p14:tracePt t="166035" x="1581150" y="6261100"/>
          <p14:tracePt t="166243" x="1574800" y="6254750"/>
          <p14:tracePt t="166278" x="1549400" y="6242050"/>
          <p14:tracePt t="166311" x="1492250" y="6203950"/>
          <p14:tracePt t="166345" x="1447800" y="6165850"/>
          <p14:tracePt t="166347" x="1441450" y="6165850"/>
          <p14:tracePt t="166380" x="1428750" y="6153150"/>
          <p14:tracePt t="166415" x="1416050" y="6146800"/>
          <p14:tracePt t="166449" x="1403350" y="6134100"/>
          <p14:tracePt t="166484" x="1352550" y="6115050"/>
          <p14:tracePt t="166522" x="1327150" y="6102350"/>
          <p14:tracePt t="166546" x="1320800" y="6096000"/>
          <p14:tracePt t="166570" x="1314450" y="6096000"/>
          <p14:tracePt t="166611" x="1301750" y="6083300"/>
          <p14:tracePt t="166626" x="1295400" y="6076950"/>
          <p14:tracePt t="166639" x="1289050" y="6076950"/>
          <p14:tracePt t="166652" x="1282700" y="6070600"/>
          <p14:tracePt t="166666" x="1276350" y="6070600"/>
          <p14:tracePt t="166707" x="1270000" y="6064250"/>
          <p14:tracePt t="166731" x="1270000" y="6057900"/>
          <p14:tracePt t="166771" x="1263650" y="6057900"/>
          <p14:tracePt t="166802" x="1263650" y="6051550"/>
          <p14:tracePt t="166834" x="1263650" y="6045200"/>
          <p14:tracePt t="166865" x="1263650" y="6038850"/>
          <p14:tracePt t="166899" x="1263650" y="6026150"/>
          <p14:tracePt t="166932" x="1270000" y="6026150"/>
          <p14:tracePt t="166964" x="1270000" y="6019800"/>
          <p14:tracePt t="166996" x="1282700" y="6019800"/>
          <p14:tracePt t="167029" x="1301750" y="6007100"/>
          <p14:tracePt t="167062" x="1320800" y="5994400"/>
          <p14:tracePt t="167093" x="1333500" y="5988050"/>
          <p14:tracePt t="167126" x="1352550" y="5981700"/>
          <p14:tracePt t="167163" x="1358900" y="5981700"/>
          <p14:tracePt t="167195" x="1365250" y="5981700"/>
          <p14:tracePt t="167227" x="1371600" y="5981700"/>
          <p14:tracePt t="167283" x="1377950" y="5975350"/>
          <p14:tracePt t="167324" x="1384300" y="5975350"/>
          <p14:tracePt t="167363" x="1390650" y="5969000"/>
          <p14:tracePt t="167395" x="1403350" y="5962650"/>
          <p14:tracePt t="167427" x="1416050" y="5962650"/>
          <p14:tracePt t="167461" x="1428750" y="5962650"/>
          <p14:tracePt t="167555" x="1435100" y="5962650"/>
          <p14:tracePt t="167590" x="1447800" y="5962650"/>
          <p14:tracePt t="167621" x="1460500" y="5969000"/>
          <p14:tracePt t="167655" x="1466850" y="5975350"/>
          <p14:tracePt t="167685" x="1473200" y="5975350"/>
          <p14:tracePt t="167932" x="1479550" y="5981700"/>
          <p14:tracePt t="167971" x="1479550" y="5994400"/>
          <p14:tracePt t="168007" x="1473200" y="6007100"/>
          <p14:tracePt t="168041" x="1466850" y="6019800"/>
          <p14:tracePt t="168044" x="1466850" y="6026150"/>
          <p14:tracePt t="168190" x="1466850" y="6032500"/>
          <p14:tracePt t="168222" x="1466850" y="6045200"/>
          <p14:tracePt t="168254" x="1466850" y="6057900"/>
          <p14:tracePt t="168287" x="1479550" y="6083300"/>
          <p14:tracePt t="168319" x="1498600" y="6096000"/>
          <p14:tracePt t="168352" x="1511300" y="6108700"/>
          <p14:tracePt t="168385" x="1530350" y="6121400"/>
          <p14:tracePt t="168386" x="1536700" y="6121400"/>
          <p14:tracePt t="168418" x="1555750" y="6121400"/>
          <p14:tracePt t="168420" x="1562100" y="6127750"/>
          <p14:tracePt t="168453" x="1606550" y="6134100"/>
          <p14:tracePt t="168488" x="1663700" y="6146800"/>
          <p14:tracePt t="168490" x="1676400" y="6146800"/>
          <p14:tracePt t="168524" x="1739900" y="6153150"/>
          <p14:tracePt t="168561" x="1771650" y="6153150"/>
          <p14:tracePt t="168607" x="1790700" y="6153150"/>
          <p14:tracePt t="168643" x="1809750" y="6153150"/>
          <p14:tracePt t="168676" x="1835150" y="6153150"/>
          <p14:tracePt t="168710" x="1873250" y="6153150"/>
          <p14:tracePt t="168745" x="1943100" y="6159500"/>
          <p14:tracePt t="168747" x="1962150" y="6159500"/>
          <p14:tracePt t="168779" x="2032000" y="6165850"/>
          <p14:tracePt t="168813" x="2108200" y="6172200"/>
          <p14:tracePt t="168846" x="2171700" y="6172200"/>
          <p14:tracePt t="168879" x="2190750" y="6172200"/>
          <p14:tracePt t="168912" x="2209800" y="6172200"/>
          <p14:tracePt t="168945" x="2222500" y="6172200"/>
          <p14:tracePt t="168948" x="2228850" y="6172200"/>
          <p14:tracePt t="168985" x="2260600" y="6178550"/>
          <p14:tracePt t="168987" x="2266950" y="6178550"/>
          <p14:tracePt t="169022" x="2286000" y="6178550"/>
          <p14:tracePt t="169044" x="2298700" y="6178550"/>
          <p14:tracePt t="169066" x="2317750" y="6178550"/>
          <p14:tracePt t="169087" x="2324100" y="6178550"/>
          <p14:tracePt t="169572" x="2330450" y="6178550"/>
          <p14:tracePt t="169609" x="2343150" y="6178550"/>
          <p14:tracePt t="169646" x="2362200" y="6178550"/>
          <p14:tracePt t="169685" x="2387600" y="6172200"/>
          <p14:tracePt t="169723" x="2425700" y="6172200"/>
          <p14:tracePt t="169759" x="2451100" y="6159500"/>
          <p14:tracePt t="169793" x="2470150" y="6153150"/>
          <p14:tracePt t="169827" x="2501900" y="6140450"/>
          <p14:tracePt t="169860" x="2546350" y="6127750"/>
          <p14:tracePt t="169893" x="2578100" y="6115050"/>
          <p14:tracePt t="169929" x="2609850" y="6102350"/>
          <p14:tracePt t="169931" x="2622550" y="6096000"/>
          <p14:tracePt t="169963" x="2641600" y="6083300"/>
          <p14:tracePt t="169997" x="2654300" y="6083300"/>
          <p14:tracePt t="170030" x="2660650" y="6083300"/>
          <p14:tracePt t="170062" x="2667000" y="6076950"/>
          <p14:tracePt t="170094" x="2686050" y="6076950"/>
          <p14:tracePt t="170127" x="2705100" y="6076950"/>
          <p14:tracePt t="170159" x="2717800" y="6076950"/>
          <p14:tracePt t="170191" x="2730500" y="6076950"/>
          <p14:tracePt t="170225" x="2749550" y="6076950"/>
          <p14:tracePt t="170227" x="2755900" y="6076950"/>
          <p14:tracePt t="170260" x="2768600" y="6076950"/>
          <p14:tracePt t="170294" x="2774950" y="6076950"/>
          <p14:tracePt t="170326" x="2787650" y="6076950"/>
          <p14:tracePt t="170359" x="2813050" y="6083300"/>
          <p14:tracePt t="170393" x="2838450" y="6083300"/>
          <p14:tracePt t="170429" x="2857500" y="6083300"/>
          <p14:tracePt t="170463" x="2876550" y="6083300"/>
          <p14:tracePt t="170502" x="2895600" y="6083300"/>
          <p14:tracePt t="170543" x="2901950" y="6083300"/>
          <p14:tracePt t="170575" x="2908300" y="6083300"/>
          <p14:tracePt t="172076" x="2914650" y="6083300"/>
          <p14:tracePt t="172111" x="2921000" y="6076950"/>
          <p14:tracePt t="172146" x="2921000" y="6051550"/>
          <p14:tracePt t="172148" x="2921000" y="6038850"/>
          <p14:tracePt t="172190" x="2908300" y="5962650"/>
          <p14:tracePt t="172228" x="2889250" y="5873750"/>
          <p14:tracePt t="172249" x="2882900" y="5848350"/>
          <p14:tracePt t="172282" x="2870200" y="5822950"/>
          <p14:tracePt t="172299" x="2863850" y="5803900"/>
          <p14:tracePt t="172315" x="2863850" y="5797550"/>
          <p14:tracePt t="172332" x="2857500" y="5791200"/>
          <p14:tracePt t="172349" x="2857500" y="5784850"/>
          <p14:tracePt t="172365" x="2851150" y="5778500"/>
          <p14:tracePt t="172382" x="2851150" y="5765800"/>
          <p14:tracePt t="172399" x="2844800" y="5753100"/>
          <p14:tracePt t="172415" x="2838450" y="5740400"/>
          <p14:tracePt t="172432" x="2825750" y="5727700"/>
          <p14:tracePt t="172449" x="2819400" y="5708650"/>
          <p14:tracePt t="172465" x="2813050" y="5689600"/>
          <p14:tracePt t="172482" x="2794000" y="5670550"/>
          <p14:tracePt t="172483" x="2787650" y="5664200"/>
          <p14:tracePt t="172499" x="2774950" y="5645150"/>
          <p14:tracePt t="172515" x="2755900" y="5626100"/>
          <p14:tracePt t="172532" x="2736850" y="5613400"/>
          <p14:tracePt t="172549" x="2724150" y="5594350"/>
          <p14:tracePt t="172565" x="2705100" y="5575300"/>
          <p14:tracePt t="172582" x="2686050" y="5556250"/>
          <p14:tracePt t="172599" x="2673350" y="5543550"/>
          <p14:tracePt t="172615" x="2667000" y="5537200"/>
          <p14:tracePt t="172632" x="2647950" y="5530850"/>
          <p14:tracePt t="172649" x="2635250" y="5518150"/>
          <p14:tracePt t="172665" x="2616200" y="5511800"/>
          <p14:tracePt t="172682" x="2603500" y="5505450"/>
          <p14:tracePt t="172684" x="2590800" y="5505450"/>
          <p14:tracePt t="172699" x="2578100" y="5505450"/>
          <p14:tracePt t="172715" x="2552700" y="5505450"/>
          <p14:tracePt t="172732" x="2540000" y="5505450"/>
          <p14:tracePt t="172749" x="2520950" y="5505450"/>
          <p14:tracePt t="172765" x="2508250" y="5505450"/>
          <p14:tracePt t="172782" x="2495550" y="5505450"/>
          <p14:tracePt t="172799" x="2482850" y="5505450"/>
          <p14:tracePt t="172815" x="2476500" y="5505450"/>
          <p14:tracePt t="172832" x="2470150" y="5511800"/>
          <p14:tracePt t="172849" x="2463800" y="5511800"/>
          <p14:tracePt t="172865" x="2463800" y="5518150"/>
          <p14:tracePt t="172882" x="2457450" y="5518150"/>
          <p14:tracePt t="172899" x="2457450" y="5524500"/>
          <p14:tracePt t="172931" x="2451100" y="5524500"/>
          <p14:tracePt t="173035" x="2463800" y="5524500"/>
          <p14:tracePt t="173046" x="2482850" y="5524500"/>
          <p14:tracePt t="173056" x="2495550" y="5524500"/>
          <p14:tracePt t="173066" x="2520950" y="5524500"/>
          <p14:tracePt t="173082" x="2559050" y="5524500"/>
          <p14:tracePt t="173099" x="2603500" y="5518150"/>
          <p14:tracePt t="173115" x="2635250" y="5518150"/>
          <p14:tracePt t="173132" x="2654300" y="5518150"/>
          <p14:tracePt t="173149" x="2673350" y="5518150"/>
          <p14:tracePt t="173165" x="2692400" y="5518150"/>
          <p14:tracePt t="173182" x="2717800" y="5518150"/>
          <p14:tracePt t="173199" x="2743200" y="5524500"/>
          <p14:tracePt t="173215" x="2768600" y="5537200"/>
          <p14:tracePt t="173232" x="2787650" y="5543550"/>
          <p14:tracePt t="173249" x="2794000" y="5549900"/>
          <p14:tracePt t="173265" x="2806700" y="5562600"/>
          <p14:tracePt t="173282" x="2813050" y="5581650"/>
          <p14:tracePt t="173299" x="2832100" y="5613400"/>
          <p14:tracePt t="173316" x="2838450" y="5645150"/>
          <p14:tracePt t="173332" x="2851150" y="5664200"/>
          <p14:tracePt t="173349" x="2857500" y="5683250"/>
          <p14:tracePt t="173374" x="2863850" y="5708650"/>
          <p14:tracePt t="173399" x="2863850" y="5734050"/>
          <p14:tracePt t="173423" x="2863850" y="5759450"/>
          <p14:tracePt t="173448" x="2870200" y="5778500"/>
          <p14:tracePt t="173473" x="2870200" y="5791200"/>
          <p14:tracePt t="173498" x="2870200" y="5803900"/>
          <p14:tracePt t="173527" x="2863850" y="5816600"/>
          <p14:tracePt t="173545" x="2857500" y="5829300"/>
          <p14:tracePt t="173562" x="2851150" y="5835650"/>
          <p14:tracePt t="173563" x="2844800" y="5835650"/>
          <p14:tracePt t="173580" x="2832100" y="5848350"/>
          <p14:tracePt t="173597" x="2819400" y="5854700"/>
          <p14:tracePt t="173614" x="2806700" y="5854700"/>
          <p14:tracePt t="173630" x="2800350" y="5854700"/>
          <p14:tracePt t="173650" x="2787650" y="5854700"/>
          <p14:tracePt t="173683" x="2774950" y="5854700"/>
          <p14:tracePt t="173717" x="2736850" y="5842000"/>
          <p14:tracePt t="173749" x="2698750" y="5803900"/>
          <p14:tracePt t="173783" x="2667000" y="5772150"/>
          <p14:tracePt t="173815" x="2660650" y="5753100"/>
          <p14:tracePt t="173847" x="2654300" y="5740400"/>
          <p14:tracePt t="173879" x="2654300" y="5734050"/>
          <p14:tracePt t="173911" x="2654300" y="5715000"/>
          <p14:tracePt t="173944" x="2654300" y="5702300"/>
          <p14:tracePt t="173978" x="2654300" y="5683250"/>
          <p14:tracePt t="174011" x="2660650" y="5676900"/>
          <p14:tracePt t="174042" x="2673350" y="5670550"/>
          <p14:tracePt t="174044" x="2673350" y="5664200"/>
          <p14:tracePt t="174077" x="2698750" y="5664200"/>
          <p14:tracePt t="174110" x="2736850" y="5664200"/>
          <p14:tracePt t="174143" x="2774950" y="5664200"/>
          <p14:tracePt t="174178" x="2787650" y="5664200"/>
          <p14:tracePt t="174526" x="2781300" y="5664200"/>
          <p14:tracePt t="174568" x="2774950" y="5664200"/>
          <p14:tracePt t="174606" x="2768600" y="5670550"/>
          <p14:tracePt t="174641" x="2768600" y="5683250"/>
          <p14:tracePt t="174679" x="2768600" y="5734050"/>
          <p14:tracePt t="174716" x="2768600" y="5791200"/>
          <p14:tracePt t="174750" x="2774950" y="5835650"/>
          <p14:tracePt t="174782" x="2794000" y="5892800"/>
          <p14:tracePt t="174816" x="2813050" y="5956300"/>
          <p14:tracePt t="174851" x="2825750" y="6000750"/>
          <p14:tracePt t="174854" x="2825750" y="6013450"/>
          <p14:tracePt t="174886" x="2832100" y="6051550"/>
          <p14:tracePt t="174919" x="2838450" y="6096000"/>
          <p14:tracePt t="174953" x="2844800" y="6140450"/>
          <p14:tracePt t="174956" x="2844800" y="6146800"/>
          <p14:tracePt t="174991" x="2844800" y="6165850"/>
          <p14:tracePt t="175076" x="2844800" y="6172200"/>
          <p14:tracePt t="175109" x="2838450" y="6159500"/>
          <p14:tracePt t="175142" x="2832100" y="6026150"/>
          <p14:tracePt t="175175" x="2832100" y="5880100"/>
          <p14:tracePt t="175212" x="2863850" y="5759450"/>
          <p14:tracePt t="175301" x="2914650" y="5607050"/>
          <p14:tracePt t="175336" x="2927350" y="5568950"/>
          <p14:tracePt t="175370" x="2940050" y="5537200"/>
          <p14:tracePt t="175372" x="2946400" y="5524500"/>
          <p14:tracePt t="175407" x="2959100" y="5480050"/>
          <p14:tracePt t="175442" x="2971800" y="5448300"/>
          <p14:tracePt t="175444" x="2978150" y="5441950"/>
          <p14:tracePt t="175479" x="2990850" y="5410200"/>
          <p14:tracePt t="175526" x="3009900" y="5384800"/>
          <p14:tracePt t="175725" x="3009900" y="5391150"/>
          <p14:tracePt t="175769" x="3016250" y="5492750"/>
          <p14:tracePt t="175772" x="3016250" y="5511800"/>
          <p14:tracePt t="175815" x="3028950" y="5626100"/>
          <p14:tracePt t="175866" x="3028950" y="5721350"/>
          <p14:tracePt t="175869" x="3028950" y="5740400"/>
          <p14:tracePt t="175914" x="3022600" y="5778500"/>
          <p14:tracePt t="175918" x="3022600" y="5791200"/>
          <p14:tracePt t="175966" x="3009900" y="5861050"/>
          <p14:tracePt t="176001" x="2997200" y="5899150"/>
          <p14:tracePt t="176022" x="2990850" y="5918200"/>
          <p14:tracePt t="176041" x="2984500" y="5937250"/>
          <p14:tracePt t="176058" x="2984500" y="5949950"/>
          <p14:tracePt t="176073" x="2971800" y="5969000"/>
          <p14:tracePt t="176087" x="2971800" y="5988050"/>
          <p14:tracePt t="176106" x="2965450" y="6007100"/>
          <p14:tracePt t="176125" x="2965450" y="6026150"/>
          <p14:tracePt t="176142" x="2965450" y="6038850"/>
          <p14:tracePt t="176180" x="2965450" y="6045200"/>
          <p14:tracePt t="177285" x="2971800" y="6038850"/>
          <p14:tracePt t="177323" x="3028950" y="5988050"/>
          <p14:tracePt t="177325" x="3048000" y="5981700"/>
          <p14:tracePt t="177365" x="3117850" y="5924550"/>
          <p14:tracePt t="177405" x="3162300" y="5880100"/>
          <p14:tracePt t="177442" x="3194050" y="5848350"/>
          <p14:tracePt t="177476" x="3219450" y="5822950"/>
          <p14:tracePt t="177516" x="3251200" y="5797550"/>
          <p14:tracePt t="177560" x="3289300" y="5765800"/>
          <p14:tracePt t="177597" x="3314700" y="5753100"/>
          <p14:tracePt t="177630" x="3321050" y="5746750"/>
          <p14:tracePt t="177661" x="3327400" y="5746750"/>
          <p14:tracePt t="177695" x="3333750" y="5746750"/>
          <p14:tracePt t="177727" x="3352800" y="5746750"/>
          <p14:tracePt t="177760" x="3390900" y="5746750"/>
          <p14:tracePt t="177794" x="3429000" y="5753100"/>
          <p14:tracePt t="177826" x="3454400" y="5765800"/>
          <p14:tracePt t="177858" x="3460750" y="5765800"/>
          <p14:tracePt t="178213" x="3448050" y="5765800"/>
          <p14:tracePt t="178254" x="3378200" y="5765800"/>
          <p14:tracePt t="178293" x="3333750" y="5772150"/>
          <p14:tracePt t="178334" x="3327400" y="5772150"/>
          <p14:tracePt t="178373" x="3321050" y="5772150"/>
          <p14:tracePt t="178406" x="3314700" y="5778500"/>
          <p14:tracePt t="178440" x="3308350" y="5778500"/>
          <p14:tracePt t="178477" x="3308350" y="5784850"/>
          <p14:tracePt t="178662" x="3314700" y="5784850"/>
          <p14:tracePt t="178695" x="3416300" y="5784850"/>
          <p14:tracePt t="178729" x="3492500" y="5784850"/>
          <p14:tracePt t="178763" x="3517900" y="5784850"/>
          <p14:tracePt t="179150" x="3517900" y="5778500"/>
          <p14:tracePt t="179186" x="3492500" y="5753100"/>
          <p14:tracePt t="179223" x="3441700" y="5734050"/>
          <p14:tracePt t="179265" x="3403600" y="5721350"/>
          <p14:tracePt t="179304" x="3384550" y="5715000"/>
          <p14:tracePt t="179339" x="3365500" y="5715000"/>
          <p14:tracePt t="179373" x="3352800" y="5715000"/>
          <p14:tracePt t="179408" x="3333750" y="5721350"/>
          <p14:tracePt t="179445" x="3321050" y="5727700"/>
          <p14:tracePt t="179478" x="3314700" y="5727700"/>
          <p14:tracePt t="179517" x="3308350" y="5734050"/>
          <p14:tracePt t="179541" x="3308350" y="5740400"/>
          <p14:tracePt t="179564" x="3302000" y="5746750"/>
          <p14:tracePt t="179585" x="3302000" y="5753100"/>
          <p14:tracePt t="179606" x="3302000" y="5759450"/>
          <p14:tracePt t="179628" x="3302000" y="5765800"/>
          <p14:tracePt t="179653" x="3302000" y="5772150"/>
          <p14:tracePt t="179680" x="3302000" y="5778500"/>
          <p14:tracePt t="179711" x="3302000" y="5784850"/>
          <p14:tracePt t="179749" x="3302000" y="5791200"/>
          <p14:tracePt t="179782" x="3302000" y="5797550"/>
          <p14:tracePt t="179813" x="3302000" y="5810250"/>
          <p14:tracePt t="179853" x="3302000" y="5816600"/>
          <p14:tracePt t="179894" x="3302000" y="5822950"/>
          <p14:tracePt t="179925" x="3302000" y="5829300"/>
          <p14:tracePt t="179957" x="3302000" y="5835650"/>
          <p14:tracePt t="180006" x="3302000" y="5842000"/>
          <p14:tracePt t="180042" x="3302000" y="5848350"/>
          <p14:tracePt t="180086" x="3308350" y="5848350"/>
          <p14:tracePt t="180134" x="3308350" y="5854700"/>
          <p14:tracePt t="180166" x="3321050" y="5854700"/>
          <p14:tracePt t="180230" x="3333750" y="5854700"/>
          <p14:tracePt t="180263" x="3346450" y="5861050"/>
          <p14:tracePt t="180300" x="3359150" y="5861050"/>
          <p14:tracePt t="180301" x="3365500" y="5861050"/>
          <p14:tracePt t="180334" x="3371850" y="5861050"/>
          <p14:tracePt t="180367" x="3384550" y="5861050"/>
          <p14:tracePt t="180400" x="3397250" y="5861050"/>
          <p14:tracePt t="180433" x="3403600" y="5861050"/>
          <p14:tracePt t="180464" x="3409950" y="5861050"/>
          <p14:tracePt t="180528" x="3416300" y="5861050"/>
          <p14:tracePt t="180568" x="3429000" y="5861050"/>
          <p14:tracePt t="180607" x="3435350" y="5861050"/>
          <p14:tracePt t="180644" x="3441700" y="5854700"/>
          <p14:tracePt t="180677" x="3441700" y="5848350"/>
          <p14:tracePt t="180711" x="3448050" y="5848350"/>
          <p14:tracePt t="180745" x="3454400" y="5848350"/>
          <p14:tracePt t="180776" x="3460750" y="5842000"/>
          <p14:tracePt t="180807" x="3467100" y="5842000"/>
          <p14:tracePt t="180839" x="3473450" y="5842000"/>
          <p14:tracePt t="180870" x="3486150" y="5842000"/>
          <p14:tracePt t="180902" x="3498850" y="5842000"/>
          <p14:tracePt t="180935" x="3511550" y="5842000"/>
          <p14:tracePt t="180968" x="3517900" y="5842000"/>
          <p14:tracePt t="180999" x="3536950" y="5842000"/>
          <p14:tracePt t="181033" x="3543300" y="5842000"/>
          <p14:tracePt t="181070" x="3549650" y="5842000"/>
          <p14:tracePt t="181101" x="3556000" y="5842000"/>
          <p14:tracePt t="181158" x="3562350" y="5842000"/>
          <p14:tracePt t="181192" x="3568700" y="5842000"/>
          <p14:tracePt t="181224" x="3581400" y="5842000"/>
          <p14:tracePt t="181256" x="3587750" y="5842000"/>
          <p14:tracePt t="181291" x="3594100" y="5854700"/>
          <p14:tracePt t="181325" x="3606800" y="5861050"/>
          <p14:tracePt t="181357" x="3619500" y="5867400"/>
          <p14:tracePt t="181392" x="3625850" y="5867400"/>
          <p14:tracePt t="181423" x="3625850" y="5873750"/>
          <p14:tracePt t="181454" x="3638550" y="5880100"/>
          <p14:tracePt t="181533" x="3644900" y="5880100"/>
          <p14:tracePt t="181694" x="3651250" y="5886450"/>
          <p14:tracePt t="181790" x="3657600" y="5892800"/>
          <p14:tracePt t="181825" x="3663950" y="5905500"/>
          <p14:tracePt t="181862" x="3670300" y="5918200"/>
          <p14:tracePt t="181896" x="3683000" y="5937250"/>
          <p14:tracePt t="181930" x="3689350" y="5956300"/>
          <p14:tracePt t="181966" x="3689350" y="5969000"/>
          <p14:tracePt t="183606" x="3695700" y="5969000"/>
          <p14:tracePt t="183639" x="3695700" y="5937250"/>
          <p14:tracePt t="183673" x="3695700" y="5880100"/>
          <p14:tracePt t="183710" x="3663950" y="5797550"/>
          <p14:tracePt t="183743" x="3619500" y="5734050"/>
          <p14:tracePt t="183777" x="3517900" y="5683250"/>
          <p14:tracePt t="183812" x="3352800" y="5638800"/>
          <p14:tracePt t="183814" x="3295650" y="5632450"/>
          <p14:tracePt t="183848" x="3105150" y="5607050"/>
          <p14:tracePt t="183881" x="2952750" y="5607050"/>
          <p14:tracePt t="183915" x="2889250" y="5607050"/>
          <p14:tracePt t="183918" x="2876550" y="5607050"/>
          <p14:tracePt t="183951" x="2832100" y="5607050"/>
          <p14:tracePt t="183983" x="2800350" y="5607050"/>
          <p14:tracePt t="184016" x="2794000" y="5607050"/>
          <p14:tracePt t="184052" x="2787650" y="5613400"/>
          <p14:tracePt t="184077" x="2806700" y="5619750"/>
          <p14:tracePt t="184094" x="2870200" y="5626100"/>
          <p14:tracePt t="184109" x="2971800" y="5626100"/>
          <p14:tracePt t="184120" x="3028950" y="5626100"/>
          <p14:tracePt t="184133" x="3162300" y="5613400"/>
          <p14:tracePt t="184149" x="3257550" y="5600700"/>
          <p14:tracePt t="184166" x="3340100" y="5575300"/>
          <p14:tracePt t="184182" x="3378200" y="5568950"/>
          <p14:tracePt t="184199" x="3397250" y="5556250"/>
          <p14:tracePt t="184216" x="3416300" y="5549900"/>
          <p14:tracePt t="184232" x="3435350" y="5537200"/>
          <p14:tracePt t="184250" x="3454400" y="5524500"/>
          <p14:tracePt t="184266" x="3467100" y="5518150"/>
          <p14:tracePt t="184283" x="3479800" y="5511800"/>
          <p14:tracePt t="184299" x="3492500" y="5505450"/>
          <p14:tracePt t="184316" x="3511550" y="5499100"/>
          <p14:tracePt t="184333" x="3536950" y="5480050"/>
          <p14:tracePt t="184349" x="3562350" y="5467350"/>
          <p14:tracePt t="184366" x="3594100" y="5448300"/>
          <p14:tracePt t="184382" x="3625850" y="5435600"/>
          <p14:tracePt t="184399" x="3651250" y="5429250"/>
          <p14:tracePt t="184416" x="3670300" y="5416550"/>
          <p14:tracePt t="184433" x="3689350" y="5416550"/>
          <p14:tracePt t="184449" x="3702050" y="5410200"/>
          <p14:tracePt t="184466" x="3708400" y="5410200"/>
          <p14:tracePt t="184482" x="3733800" y="5410200"/>
          <p14:tracePt t="184499" x="3752850" y="5403850"/>
          <p14:tracePt t="184516" x="3765550" y="5397500"/>
          <p14:tracePt t="184533" x="3784600" y="5397500"/>
          <p14:tracePt t="184555" x="3790950" y="5391150"/>
          <p14:tracePt t="184572" x="3797300" y="5384800"/>
          <p14:tracePt t="184582" x="3803650" y="5384800"/>
          <p14:tracePt t="184599" x="3810000" y="5384800"/>
          <p14:tracePt t="184617" x="3816350" y="5378450"/>
          <p14:tracePt t="184661" x="3822700" y="5378450"/>
          <p14:tracePt t="184677" x="3822700" y="5372100"/>
          <p14:tracePt t="184694" x="3829050" y="5372100"/>
          <p14:tracePt t="184704" x="3829050" y="5365750"/>
          <p14:tracePt t="184716" x="3835400" y="5359400"/>
          <p14:tracePt t="184741" x="3841750" y="5353050"/>
          <p14:tracePt t="184765" x="3841750" y="5346700"/>
          <p14:tracePt t="184798" x="3841750" y="5340350"/>
          <p14:tracePt t="184822" x="3848100" y="5334000"/>
          <p14:tracePt t="184849" x="3860800" y="5321300"/>
          <p14:tracePt t="184878" x="3867150" y="5314950"/>
          <p14:tracePt t="184897" x="3873500" y="5308600"/>
          <p14:tracePt t="184913" x="3879850" y="5302250"/>
          <p14:tracePt t="184930" x="3886200" y="5302250"/>
          <p14:tracePt t="184945" x="3898900" y="5302250"/>
          <p14:tracePt t="184962" x="3905250" y="5295900"/>
          <p14:tracePt t="184978" x="3917950" y="5295900"/>
          <p14:tracePt t="184995" x="3924300" y="5295900"/>
          <p14:tracePt t="185010" x="3937000" y="5295900"/>
          <p14:tracePt t="185026" x="3943350" y="5295900"/>
          <p14:tracePt t="185042" x="3949700" y="5295900"/>
          <p14:tracePt t="185087" x="3956050" y="5295900"/>
          <p14:tracePt t="185127" x="3956050" y="5302250"/>
          <p14:tracePt t="185159" x="3956050" y="5327650"/>
          <p14:tracePt t="185192" x="3943350" y="5353050"/>
          <p14:tracePt t="185224" x="3930650" y="5365750"/>
          <p14:tracePt t="185258" x="3898900" y="5384800"/>
          <p14:tracePt t="185291" x="3879850" y="5391150"/>
          <p14:tracePt t="185326" x="3860800" y="5397500"/>
          <p14:tracePt t="185357" x="3841750" y="5397500"/>
          <p14:tracePt t="185390" x="3822700" y="5397500"/>
          <p14:tracePt t="185422" x="3816350" y="5397500"/>
          <p14:tracePt t="185454" x="3810000" y="5397500"/>
          <p14:tracePt t="185615" x="3822700" y="5397500"/>
          <p14:tracePt t="185650" x="3867150" y="5397500"/>
          <p14:tracePt t="185683" x="3898900" y="5397500"/>
          <p14:tracePt t="185716" x="3905250" y="5397500"/>
          <p14:tracePt t="186064" x="3911600" y="5403850"/>
          <p14:tracePt t="186102" x="3867150" y="5416550"/>
          <p14:tracePt t="186142" x="3676650" y="5467350"/>
          <p14:tracePt t="186184" x="3543300" y="5511800"/>
          <p14:tracePt t="186221" x="3511550" y="5524500"/>
          <p14:tracePt t="186311" x="3511550" y="5530850"/>
          <p14:tracePt t="186359" x="3517900" y="5530850"/>
          <p14:tracePt t="186392" x="3524250" y="5530850"/>
          <p14:tracePt t="186512" x="3524250" y="5524500"/>
          <p14:tracePt t="186555" x="3473450" y="5480050"/>
          <p14:tracePt t="186558" x="3441700" y="5467350"/>
          <p14:tracePt t="186598" x="3168650" y="5378450"/>
          <p14:tracePt t="186635" x="2990850" y="5346700"/>
          <p14:tracePt t="186676" x="2857500" y="5340350"/>
          <p14:tracePt t="186678" x="2819400" y="5340350"/>
          <p14:tracePt t="186713" x="2692400" y="5340350"/>
          <p14:tracePt t="186747" x="2565400" y="5346700"/>
          <p14:tracePt t="186836" x="2298700" y="5429250"/>
          <p14:tracePt t="186838" x="2279650" y="5435600"/>
          <p14:tracePt t="186873" x="2209800" y="5461000"/>
          <p14:tracePt t="186906" x="2152650" y="5480050"/>
          <p14:tracePt t="186942" x="2095500" y="5518150"/>
          <p14:tracePt t="186976" x="2051050" y="5549900"/>
          <p14:tracePt t="187008" x="2012950" y="5607050"/>
          <p14:tracePt t="187041" x="1981200" y="5664200"/>
          <p14:tracePt t="187073" x="1974850" y="5708650"/>
          <p14:tracePt t="187106" x="1968500" y="5759450"/>
          <p14:tracePt t="187144" x="1987550" y="5835650"/>
          <p14:tracePt t="187178" x="2012950" y="5886450"/>
          <p14:tracePt t="187210" x="2044700" y="5924550"/>
          <p14:tracePt t="187244" x="2076450" y="5969000"/>
          <p14:tracePt t="187249" x="2101850" y="5981700"/>
          <p14:tracePt t="187283" x="2190750" y="6038850"/>
          <p14:tracePt t="187318" x="2400300" y="6108700"/>
          <p14:tracePt t="187350" x="2641600" y="6140450"/>
          <p14:tracePt t="187384" x="2901950" y="6140450"/>
          <p14:tracePt t="187417" x="3117850" y="6127750"/>
          <p14:tracePt t="187450" x="3270250" y="6076950"/>
          <p14:tracePt t="187486" x="3498850" y="5969000"/>
          <p14:tracePt t="187524" x="3619500" y="5899150"/>
          <p14:tracePt t="187527" x="3632200" y="5886450"/>
          <p14:tracePt t="187550" x="3676650" y="5854700"/>
          <p14:tracePt t="187574" x="3727450" y="5816600"/>
          <p14:tracePt t="187599" x="3771900" y="5791200"/>
          <p14:tracePt t="187620" x="3803650" y="5778500"/>
          <p14:tracePt t="187641" x="3860800" y="5753100"/>
          <p14:tracePt t="187662" x="3892550" y="5727700"/>
          <p14:tracePt t="187682" x="3905250" y="5721350"/>
          <p14:tracePt t="187704" x="3911600" y="5715000"/>
          <p14:tracePt t="187724" x="3911600" y="5708650"/>
          <p14:tracePt t="187752" x="3911600" y="5695950"/>
          <p14:tracePt t="187783" x="3911600" y="5689600"/>
          <p14:tracePt t="187816" x="3860800" y="5670550"/>
          <p14:tracePt t="187848" x="3638550" y="5645150"/>
          <p14:tracePt t="187881" x="3257550" y="5619750"/>
          <p14:tracePt t="187915" x="2870200" y="5619750"/>
          <p14:tracePt t="187950" x="2520950" y="5619750"/>
          <p14:tracePt t="187984" x="2432050" y="5619750"/>
          <p14:tracePt t="188017" x="2400300" y="5619750"/>
          <p14:tracePt t="188051" x="2387600" y="5619750"/>
          <p14:tracePt t="188084" x="2362200" y="5619750"/>
          <p14:tracePt t="188086" x="2355850" y="5626100"/>
          <p14:tracePt t="188119" x="2324100" y="5632450"/>
          <p14:tracePt t="188152" x="2311400" y="5638800"/>
          <p14:tracePt t="188188" x="2305050" y="5638800"/>
          <p14:tracePt t="188320" x="2305050" y="5645150"/>
          <p14:tracePt t="188359" x="2292350" y="5645150"/>
          <p14:tracePt t="188396" x="2279650" y="5651500"/>
          <p14:tracePt t="188428" x="2266950" y="5657850"/>
          <p14:tracePt t="188623" x="2260600" y="5657850"/>
          <p14:tracePt t="188657" x="2260600" y="5664200"/>
          <p14:tracePt t="188713" x="2254250" y="5664200"/>
          <p14:tracePt t="188816" x="2247900" y="5664200"/>
          <p14:tracePt t="188850" x="2247900" y="5670550"/>
          <p14:tracePt t="189695" x="2247900" y="5676900"/>
          <p14:tracePt t="189724" x="2247900" y="5689600"/>
          <p14:tracePt t="189752" x="2190750" y="5740400"/>
          <p14:tracePt t="189783" x="2159000" y="5784850"/>
          <p14:tracePt t="189814" x="2159000" y="5797550"/>
          <p14:tracePt t="189966" x="2152650" y="5803900"/>
          <p14:tracePt t="189996" x="2139950" y="5816600"/>
          <p14:tracePt t="190026" x="2089150" y="5867400"/>
          <p14:tracePt t="190054" x="2051050" y="5905500"/>
          <p14:tracePt t="190083" x="2019300" y="5930900"/>
          <p14:tracePt t="190111" x="1987550" y="5975350"/>
          <p14:tracePt t="190139" x="1962150" y="6013450"/>
          <p14:tracePt t="190168" x="1930400" y="6064250"/>
          <p14:tracePt t="190197" x="1905000" y="6089650"/>
          <p14:tracePt t="190198" x="1898650" y="6096000"/>
          <p14:tracePt t="190228" x="1892300" y="6108700"/>
          <p14:tracePt t="190231" x="1885950" y="6115050"/>
          <p14:tracePt t="190270" x="1879600" y="6115050"/>
          <p14:tracePt t="190375" x="1879600" y="6121400"/>
          <p14:tracePt t="190511" x="1873250" y="6121400"/>
          <p14:tracePt t="190550" x="1873250" y="6102350"/>
          <p14:tracePt t="190574" x="1873250" y="6032500"/>
          <p14:tracePt t="190619" x="1873250" y="5873750"/>
          <p14:tracePt t="190636" x="1873250" y="5829300"/>
          <p14:tracePt t="190650" x="1873250" y="5803900"/>
          <p14:tracePt t="190666" x="1873250" y="5778500"/>
          <p14:tracePt t="190683" x="1873250" y="5765800"/>
          <p14:tracePt t="190700" x="1873250" y="5746750"/>
          <p14:tracePt t="190716" x="1873250" y="5734050"/>
          <p14:tracePt t="190733" x="1879600" y="5721350"/>
          <p14:tracePt t="190735" x="1879600" y="5715000"/>
          <p14:tracePt t="190765" x="1892300" y="5676900"/>
          <p14:tracePt t="190767" x="1898650" y="5664200"/>
          <p14:tracePt t="190797" x="1917700" y="5632450"/>
          <p14:tracePt t="190798" x="1924050" y="5619750"/>
          <p14:tracePt t="190829" x="1949450" y="5581650"/>
          <p14:tracePt t="190831" x="1962150" y="5568950"/>
          <p14:tracePt t="190860" x="1993900" y="5524500"/>
          <p14:tracePt t="190862" x="2000250" y="5511800"/>
          <p14:tracePt t="190890" x="2032000" y="5473700"/>
          <p14:tracePt t="190921" x="2082800" y="5422900"/>
          <p14:tracePt t="190951" x="2120900" y="5372100"/>
          <p14:tracePt t="190980" x="2146300" y="5353050"/>
          <p14:tracePt t="191008" x="2152650" y="5346700"/>
          <p14:tracePt t="191200" x="2159000" y="5340350"/>
          <p14:tracePt t="196767" x="0" y="0"/>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1"/>
          <p:cNvGrpSpPr>
            <a:grpSpLocks/>
          </p:cNvGrpSpPr>
          <p:nvPr/>
        </p:nvGrpSpPr>
        <p:grpSpPr bwMode="auto">
          <a:xfrm>
            <a:off x="0" y="0"/>
            <a:ext cx="819150" cy="6850063"/>
            <a:chOff x="0" y="0"/>
            <a:chExt cx="516" cy="4315"/>
          </a:xfrm>
        </p:grpSpPr>
        <p:sp>
          <p:nvSpPr>
            <p:cNvPr id="27650" name="Rectangle 2"/>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5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76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7653" name="Rectangle 5"/>
          <p:cNvSpPr>
            <a:spLocks noChangeArrowheads="1"/>
          </p:cNvSpPr>
          <p:nvPr/>
        </p:nvSpPr>
        <p:spPr bwMode="auto">
          <a:xfrm>
            <a:off x="827088" y="115888"/>
            <a:ext cx="8459787"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333399"/>
                </a:solidFill>
                <a:latin typeface="Bookman Old Style" pitchFamily="18" charset="0"/>
                <a:ea typeface="Droid Sans Fallback" charset="0"/>
                <a:cs typeface="Droid Sans Fallback" charset="0"/>
              </a:rPr>
              <a:t>Determining the uncertainty of the results</a:t>
            </a:r>
            <a:r>
              <a:rPr lang="hu-HU" dirty="0">
                <a:solidFill>
                  <a:srgbClr val="333399"/>
                </a:solidFill>
                <a:latin typeface="Bookman Old Style" pitchFamily="18" charset="0"/>
                <a:ea typeface="Droid Sans Fallback" charset="0"/>
                <a:cs typeface="Droid Sans Fallback" charset="0"/>
              </a:rPr>
              <a:t> (</a:t>
            </a:r>
            <a:r>
              <a:rPr lang="en-US" dirty="0">
                <a:solidFill>
                  <a:srgbClr val="333399"/>
                </a:solidFill>
                <a:latin typeface="Bookman Old Style" pitchFamily="18" charset="0"/>
                <a:ea typeface="Droid Sans Fallback" charset="0"/>
                <a:cs typeface="Droid Sans Fallback" charset="0"/>
              </a:rPr>
              <a:t>error calculation</a:t>
            </a:r>
            <a:r>
              <a:rPr lang="hu-HU" dirty="0">
                <a:solidFill>
                  <a:srgbClr val="333399"/>
                </a:solidFill>
                <a:latin typeface="Bookman Old Style" pitchFamily="18" charset="0"/>
                <a:ea typeface="Droid Sans Fallback" charset="0"/>
                <a:cs typeface="Droid Sans Fallback" charset="0"/>
              </a:rPr>
              <a:t>) </a:t>
            </a:r>
            <a:r>
              <a:rPr lang="hu-HU" dirty="0" smtClean="0">
                <a:solidFill>
                  <a:srgbClr val="333399"/>
                </a:solidFill>
                <a:latin typeface="Bookman Old Style" pitchFamily="18" charset="0"/>
                <a:ea typeface="Droid Sans Fallback" charset="0"/>
                <a:cs typeface="Droid Sans Fallback" charset="0"/>
              </a:rPr>
              <a:t>II.</a:t>
            </a:r>
            <a:endParaRPr lang="hu-HU" dirty="0">
              <a:solidFill>
                <a:srgbClr val="333399"/>
              </a:solidFill>
              <a:latin typeface="Bookman Old Style" pitchFamily="18" charset="0"/>
              <a:ea typeface="Droid Sans Fallback" charset="0"/>
              <a:cs typeface="Droid Sans Fallback" charset="0"/>
            </a:endParaRPr>
          </a:p>
        </p:txBody>
      </p:sp>
      <p:sp>
        <p:nvSpPr>
          <p:cNvPr id="2765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7655" name="Rectangle 7"/>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56" name="Rectangle 8"/>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57" name="Rectangle 9"/>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Example: </a:t>
            </a:r>
            <a:r>
              <a:rPr lang="en-US" sz="2000" b="0" dirty="0" smtClean="0">
                <a:solidFill>
                  <a:srgbClr val="333399"/>
                </a:solidFill>
                <a:latin typeface="Bookman Old Style" pitchFamily="18" charset="0"/>
                <a:ea typeface="Droid Sans Fallback" charset="0"/>
                <a:cs typeface="Droid Sans Fallback" charset="0"/>
              </a:rPr>
              <a:t>Velocity measurement </a:t>
            </a:r>
            <a:r>
              <a:rPr lang="en-US" sz="2000" b="0" dirty="0">
                <a:solidFill>
                  <a:srgbClr val="333399"/>
                </a:solidFill>
                <a:latin typeface="Bookman Old Style" pitchFamily="18" charset="0"/>
                <a:ea typeface="Droid Sans Fallback" charset="0"/>
                <a:cs typeface="Droid Sans Fallback" charset="0"/>
              </a:rPr>
              <a:t>uncertainty</a:t>
            </a:r>
          </a:p>
        </p:txBody>
      </p:sp>
      <p:sp>
        <p:nvSpPr>
          <p:cNvPr id="27658" name="Rectangle 10"/>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59" name="Rectangle 11"/>
          <p:cNvSpPr>
            <a:spLocks noChangeArrowheads="1"/>
          </p:cNvSpPr>
          <p:nvPr/>
        </p:nvSpPr>
        <p:spPr bwMode="auto">
          <a:xfrm>
            <a:off x="0" y="32051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60" name="Rectangle 12"/>
          <p:cNvSpPr>
            <a:spLocks noChangeArrowheads="1"/>
          </p:cNvSpPr>
          <p:nvPr/>
        </p:nvSpPr>
        <p:spPr bwMode="auto">
          <a:xfrm>
            <a:off x="0" y="330041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61" name="Rectangle 13"/>
          <p:cNvSpPr>
            <a:spLocks noChangeArrowheads="1"/>
          </p:cNvSpPr>
          <p:nvPr/>
        </p:nvSpPr>
        <p:spPr bwMode="auto">
          <a:xfrm>
            <a:off x="0" y="32194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7662" name="Rectangle 14"/>
          <p:cNvSpPr>
            <a:spLocks noChangeArrowheads="1"/>
          </p:cNvSpPr>
          <p:nvPr/>
        </p:nvSpPr>
        <p:spPr bwMode="auto">
          <a:xfrm>
            <a:off x="393700" y="863600"/>
            <a:ext cx="8389938" cy="954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Dynamic pressure measured using a Pitot-static (</a:t>
            </a:r>
            <a:r>
              <a:rPr lang="hu-HU" b="0" dirty="0">
                <a:solidFill>
                  <a:srgbClr val="333399"/>
                </a:solidFill>
                <a:ea typeface="Droid Sans Fallback" charset="0"/>
                <a:cs typeface="Droid Sans Fallback" charset="0"/>
              </a:rPr>
              <a:t>Prandtl</a:t>
            </a:r>
            <a:r>
              <a:rPr lang="en-US" b="0" dirty="0">
                <a:solidFill>
                  <a:srgbClr val="333399"/>
                </a:solidFill>
                <a:ea typeface="Droid Sans Fallback" charset="0"/>
                <a:cs typeface="Droid Sans Fallback" charset="0"/>
              </a:rPr>
              <a:t>) tube</a:t>
            </a:r>
            <a:r>
              <a:rPr lang="hu-HU" b="0" dirty="0">
                <a:solidFill>
                  <a:srgbClr val="333399"/>
                </a:solidFill>
                <a:ea typeface="Droid Sans Fallback" charset="0"/>
                <a:cs typeface="Droid Sans Fallback" charset="0"/>
              </a:rPr>
              <a:t>:</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ea typeface="Droid Sans Fallback" charset="0"/>
                <a:cs typeface="Droid Sans Fallback" charset="0"/>
              </a:rPr>
              <a:t>p</a:t>
            </a:r>
            <a:r>
              <a:rPr lang="hu-HU" b="0" baseline="-25000" dirty="0">
                <a:solidFill>
                  <a:srgbClr val="333399"/>
                </a:solidFill>
                <a:ea typeface="Droid Sans Fallback" charset="0"/>
                <a:cs typeface="Droid Sans Fallback" charset="0"/>
              </a:rPr>
              <a:t>d</a:t>
            </a:r>
            <a:r>
              <a:rPr lang="hu-HU" b="0" dirty="0">
                <a:solidFill>
                  <a:srgbClr val="333399"/>
                </a:solidFill>
                <a:ea typeface="Droid Sans Fallback" charset="0"/>
                <a:cs typeface="Droid Sans Fallback" charset="0"/>
              </a:rPr>
              <a:t> =486</a:t>
            </a:r>
            <a:r>
              <a:rPr lang="en-US" b="0" dirty="0">
                <a:solidFill>
                  <a:srgbClr val="333399"/>
                </a:solidFill>
                <a:ea typeface="Droid Sans Fallback" charset="0"/>
                <a:cs typeface="Droid Sans Fallback" charset="0"/>
              </a:rPr>
              <a:t>.</a:t>
            </a:r>
            <a:r>
              <a:rPr lang="hu-HU" b="0" dirty="0">
                <a:solidFill>
                  <a:srgbClr val="333399"/>
                </a:solidFill>
                <a:ea typeface="Droid Sans Fallback" charset="0"/>
                <a:cs typeface="Droid Sans Fallback" charset="0"/>
              </a:rPr>
              <a:t>2Pa</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dirty="0">
              <a:solidFill>
                <a:srgbClr val="333399"/>
              </a:solidFill>
              <a:ea typeface="Droid Sans Fallback" charset="0"/>
              <a:cs typeface="Droid Sans Fallback" charset="0"/>
            </a:endParaRPr>
          </a:p>
        </p:txBody>
      </p:sp>
      <p:sp>
        <p:nvSpPr>
          <p:cNvPr id="27663" name="Rectangle 15"/>
          <p:cNvSpPr>
            <a:spLocks noChangeArrowheads="1"/>
          </p:cNvSpPr>
          <p:nvPr/>
        </p:nvSpPr>
        <p:spPr bwMode="auto">
          <a:xfrm>
            <a:off x="487363" y="1511300"/>
            <a:ext cx="4952295" cy="12025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Atmospheric conditions experienced in the lab</a:t>
            </a:r>
            <a:r>
              <a:rPr lang="hu-HU" b="0" dirty="0">
                <a:solidFill>
                  <a:srgbClr val="333399"/>
                </a:solidFill>
                <a:ea typeface="Droid Sans Fallback" charset="0"/>
                <a:cs typeface="Droid Sans Fallback" charset="0"/>
              </a:rPr>
              <a:t>:</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smtClean="0">
                <a:solidFill>
                  <a:srgbClr val="333399"/>
                </a:solidFill>
                <a:ea typeface="Droid Sans Fallback" charset="0"/>
                <a:cs typeface="Droid Sans Fallback" charset="0"/>
              </a:rPr>
              <a:t>p</a:t>
            </a:r>
            <a:r>
              <a:rPr lang="hu-HU" b="0" baseline="-25000" dirty="0" smtClean="0">
                <a:solidFill>
                  <a:srgbClr val="333399"/>
                </a:solidFill>
                <a:ea typeface="Droid Sans Fallback" charset="0"/>
                <a:cs typeface="Droid Sans Fallback" charset="0"/>
              </a:rPr>
              <a:t>0</a:t>
            </a:r>
            <a:r>
              <a:rPr lang="hu-HU" b="0" dirty="0" smtClean="0">
                <a:solidFill>
                  <a:srgbClr val="333399"/>
                </a:solidFill>
                <a:ea typeface="Droid Sans Fallback" charset="0"/>
                <a:cs typeface="Droid Sans Fallback" charset="0"/>
              </a:rPr>
              <a:t> </a:t>
            </a:r>
            <a:r>
              <a:rPr lang="hu-HU" b="0" dirty="0">
                <a:solidFill>
                  <a:srgbClr val="333399"/>
                </a:solidFill>
                <a:ea typeface="Droid Sans Fallback" charset="0"/>
                <a:cs typeface="Droid Sans Fallback" charset="0"/>
              </a:rPr>
              <a:t>=1010hPa   ; </a:t>
            </a:r>
            <a:r>
              <a:rPr lang="hu-HU" b="0" dirty="0" smtClean="0">
                <a:solidFill>
                  <a:srgbClr val="333399"/>
                </a:solidFill>
                <a:ea typeface="Droid Sans Fallback" charset="0"/>
                <a:cs typeface="Droid Sans Fallback" charset="0"/>
              </a:rPr>
              <a:t>T=20°C </a:t>
            </a:r>
            <a:r>
              <a:rPr lang="hu-HU" b="0" dirty="0">
                <a:solidFill>
                  <a:srgbClr val="333399"/>
                </a:solidFill>
                <a:ea typeface="Droid Sans Fallback" charset="0"/>
                <a:cs typeface="Droid Sans Fallback" charset="0"/>
              </a:rPr>
              <a:t>(293K);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smtClean="0">
                <a:solidFill>
                  <a:srgbClr val="333399"/>
                </a:solidFill>
                <a:ea typeface="Droid Sans Fallback" charset="0"/>
                <a:cs typeface="Droid Sans Fallback" charset="0"/>
              </a:rPr>
              <a:t>Specific gas </a:t>
            </a:r>
            <a:r>
              <a:rPr lang="en-US" b="0" dirty="0">
                <a:solidFill>
                  <a:srgbClr val="333399"/>
                </a:solidFill>
                <a:ea typeface="Droid Sans Fallback" charset="0"/>
                <a:cs typeface="Droid Sans Fallback" charset="0"/>
              </a:rPr>
              <a:t>constant of air</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ea typeface="Droid Sans Fallback" charset="0"/>
                <a:cs typeface="Droid Sans Fallback" charset="0"/>
              </a:rPr>
              <a:t>R=287 J/kg/K</a:t>
            </a:r>
          </a:p>
        </p:txBody>
      </p:sp>
      <p:sp>
        <p:nvSpPr>
          <p:cNvPr id="27664" name="Rectangle 16"/>
          <p:cNvSpPr>
            <a:spLocks noChangeArrowheads="1"/>
          </p:cNvSpPr>
          <p:nvPr/>
        </p:nvSpPr>
        <p:spPr bwMode="auto">
          <a:xfrm>
            <a:off x="488950" y="4032250"/>
            <a:ext cx="8042275" cy="2310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333399"/>
                </a:solidFill>
                <a:ea typeface="Droid Sans Fallback" charset="0"/>
                <a:cs typeface="Droid Sans Fallback" charset="0"/>
              </a:rPr>
              <a:t>Quantities having uncertainties</a:t>
            </a:r>
            <a:r>
              <a:rPr lang="hu-HU" dirty="0">
                <a:solidFill>
                  <a:srgbClr val="333399"/>
                </a:solidFill>
                <a:ea typeface="Droid Sans Fallback" charset="0"/>
                <a:cs typeface="Droid Sans Fallback" charset="0"/>
              </a:rPr>
              <a:t> (</a:t>
            </a:r>
            <a:r>
              <a:rPr lang="hu-HU" dirty="0" err="1">
                <a:solidFill>
                  <a:srgbClr val="333399"/>
                </a:solidFill>
                <a:ea typeface="Droid Sans Fallback" charset="0"/>
                <a:cs typeface="Droid Sans Fallback" charset="0"/>
              </a:rPr>
              <a:t>X</a:t>
            </a:r>
            <a:r>
              <a:rPr lang="hu-HU" baseline="-25000" dirty="0" err="1">
                <a:solidFill>
                  <a:srgbClr val="333399"/>
                </a:solidFill>
                <a:ea typeface="Droid Sans Fallback" charset="0"/>
                <a:cs typeface="Droid Sans Fallback" charset="0"/>
              </a:rPr>
              <a:t>i</a:t>
            </a:r>
            <a:r>
              <a:rPr lang="hu-HU" dirty="0">
                <a:solidFill>
                  <a:srgbClr val="333399"/>
                </a:solidFill>
                <a:ea typeface="Droid Sans Fallback" charset="0"/>
                <a:cs typeface="Droid Sans Fallback" charset="0"/>
              </a:rPr>
              <a:t>):</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a:t>
            </a:r>
            <a:r>
              <a:rPr lang="en-US" b="0" dirty="0" smtClean="0">
                <a:solidFill>
                  <a:srgbClr val="333399"/>
                </a:solidFill>
                <a:ea typeface="Droid Sans Fallback" charset="0"/>
                <a:cs typeface="Droid Sans Fallback" charset="0"/>
              </a:rPr>
              <a:t>The </a:t>
            </a:r>
            <a:r>
              <a:rPr lang="en-US" b="0" dirty="0">
                <a:solidFill>
                  <a:srgbClr val="333399"/>
                </a:solidFill>
                <a:ea typeface="Droid Sans Fallback" charset="0"/>
                <a:cs typeface="Droid Sans Fallback" charset="0"/>
              </a:rPr>
              <a:t>measurement uncertainty of the atmospheric pressure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 comes from the error arising when reading the </a:t>
            </a:r>
            <a:r>
              <a:rPr lang="en-US" b="0" dirty="0" smtClean="0">
                <a:solidFill>
                  <a:srgbClr val="333399"/>
                </a:solidFill>
                <a:ea typeface="Droid Sans Fallback" charset="0"/>
                <a:cs typeface="Droid Sans Fallback" charset="0"/>
              </a:rPr>
              <a:t>scale:</a:t>
            </a:r>
            <a:r>
              <a:rPr lang="hu-HU" b="0" dirty="0" smtClean="0">
                <a:solidFill>
                  <a:srgbClr val="333399"/>
                </a:solidFill>
                <a:ea typeface="Droid Sans Fallback" charset="0"/>
                <a:cs typeface="Droid Sans Fallback" charset="0"/>
              </a:rPr>
              <a:t> </a:t>
            </a:r>
            <a:r>
              <a:rPr lang="hu-HU" b="0" dirty="0">
                <a:solidFill>
                  <a:srgbClr val="333399"/>
                </a:solidFill>
                <a:latin typeface="Symbol" pitchFamily="18" charset="2"/>
                <a:ea typeface="Droid Sans Fallback" charset="0"/>
                <a:cs typeface="Droid Sans Fallback" charset="0"/>
              </a:rPr>
              <a:t></a:t>
            </a:r>
            <a:r>
              <a:rPr lang="hu-HU" b="0" dirty="0">
                <a:solidFill>
                  <a:srgbClr val="333399"/>
                </a:solidFill>
                <a:ea typeface="Droid Sans Fallback" charset="0"/>
                <a:cs typeface="Droid Sans Fallback" charset="0"/>
              </a:rPr>
              <a:t>p</a:t>
            </a:r>
            <a:r>
              <a:rPr lang="hu-HU" b="0" baseline="-25000" dirty="0">
                <a:solidFill>
                  <a:srgbClr val="333399"/>
                </a:solidFill>
                <a:ea typeface="Droid Sans Fallback" charset="0"/>
                <a:cs typeface="Droid Sans Fallback" charset="0"/>
              </a:rPr>
              <a:t>0</a:t>
            </a:r>
            <a:r>
              <a:rPr lang="hu-HU" b="0" dirty="0">
                <a:solidFill>
                  <a:srgbClr val="333399"/>
                </a:solidFill>
                <a:ea typeface="Droid Sans Fallback" charset="0"/>
                <a:cs typeface="Droid Sans Fallback" charset="0"/>
              </a:rPr>
              <a:t>=100Pa</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smtClean="0">
                <a:solidFill>
                  <a:srgbClr val="333399"/>
                </a:solidFill>
                <a:ea typeface="Droid Sans Fallback" charset="0"/>
                <a:cs typeface="Droid Sans Fallback" charset="0"/>
              </a:rPr>
              <a:t>- The </a:t>
            </a:r>
            <a:r>
              <a:rPr lang="en-US" b="0" dirty="0">
                <a:solidFill>
                  <a:srgbClr val="333399"/>
                </a:solidFill>
                <a:ea typeface="Droid Sans Fallback" charset="0"/>
                <a:cs typeface="Droid Sans Fallback" charset="0"/>
              </a:rPr>
              <a:t>measurement uncertainty of the atmospheric temperature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 in the </a:t>
            </a:r>
            <a:r>
              <a:rPr lang="en-US" b="0" dirty="0" smtClean="0">
                <a:solidFill>
                  <a:srgbClr val="333399"/>
                </a:solidFill>
                <a:ea typeface="Droid Sans Fallback" charset="0"/>
                <a:cs typeface="Droid Sans Fallback" charset="0"/>
              </a:rPr>
              <a:t>lab</a:t>
            </a:r>
            <a:r>
              <a:rPr lang="en-US" b="0" dirty="0">
                <a:solidFill>
                  <a:srgbClr val="333399"/>
                </a:solidFill>
                <a:ea typeface="Droid Sans Fallback" charset="0"/>
                <a:cs typeface="Droid Sans Fallback" charset="0"/>
              </a:rPr>
              <a:t>:</a:t>
            </a:r>
            <a:r>
              <a:rPr lang="hu-HU" b="0" dirty="0" smtClean="0">
                <a:solidFill>
                  <a:srgbClr val="333399"/>
                </a:solidFill>
                <a:ea typeface="Droid Sans Fallback" charset="0"/>
                <a:cs typeface="Droid Sans Fallback" charset="0"/>
              </a:rPr>
              <a:t> </a:t>
            </a:r>
            <a:r>
              <a:rPr lang="hu-HU" b="0" dirty="0">
                <a:solidFill>
                  <a:srgbClr val="333399"/>
                </a:solidFill>
                <a:latin typeface="Symbol" pitchFamily="18" charset="2"/>
                <a:ea typeface="Droid Sans Fallback" charset="0"/>
                <a:cs typeface="Droid Sans Fallback" charset="0"/>
              </a:rPr>
              <a:t></a:t>
            </a:r>
            <a:r>
              <a:rPr lang="hu-HU" b="0" dirty="0">
                <a:solidFill>
                  <a:srgbClr val="333399"/>
                </a:solidFill>
                <a:ea typeface="Droid Sans Fallback" charset="0"/>
                <a:cs typeface="Droid Sans Fallback" charset="0"/>
              </a:rPr>
              <a:t>T=1K</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smtClean="0">
                <a:solidFill>
                  <a:srgbClr val="333399"/>
                </a:solidFill>
                <a:ea typeface="Droid Sans Fallback" charset="0"/>
                <a:cs typeface="Droid Sans Fallback" charset="0"/>
              </a:rPr>
              <a:t>- The </a:t>
            </a:r>
            <a:r>
              <a:rPr lang="en-US" b="0" dirty="0">
                <a:solidFill>
                  <a:srgbClr val="333399"/>
                </a:solidFill>
                <a:ea typeface="Droid Sans Fallback" charset="0"/>
                <a:cs typeface="Droid Sans Fallback" charset="0"/>
              </a:rPr>
              <a:t>pressure measurement uncertainty arising when making a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 measurement using a Pitot-static (</a:t>
            </a:r>
            <a:r>
              <a:rPr lang="en-US" b="0" dirty="0" err="1">
                <a:solidFill>
                  <a:srgbClr val="333399"/>
                </a:solidFill>
                <a:ea typeface="Droid Sans Fallback" charset="0"/>
                <a:cs typeface="Droid Sans Fallback" charset="0"/>
              </a:rPr>
              <a:t>Prandtl</a:t>
            </a:r>
            <a:r>
              <a:rPr lang="en-US" b="0" dirty="0">
                <a:solidFill>
                  <a:srgbClr val="333399"/>
                </a:solidFill>
                <a:ea typeface="Droid Sans Fallback" charset="0"/>
                <a:cs typeface="Droid Sans Fallback" charset="0"/>
              </a:rPr>
              <a:t>) probe and </a:t>
            </a:r>
            <a:r>
              <a:rPr lang="en-US" b="0" dirty="0" smtClean="0">
                <a:solidFill>
                  <a:srgbClr val="333399"/>
                </a:solidFill>
                <a:ea typeface="Droid Sans Fallback" charset="0"/>
                <a:cs typeface="Droid Sans Fallback" charset="0"/>
              </a:rPr>
              <a:t>a EMB-0XY </a:t>
            </a:r>
            <a:r>
              <a:rPr lang="en-US" b="0" dirty="0">
                <a:solidFill>
                  <a:srgbClr val="333399"/>
                </a:solidFill>
                <a:ea typeface="Droid Sans Fallback" charset="0"/>
                <a:cs typeface="Droid Sans Fallback" charset="0"/>
              </a:rPr>
              <a:t>digital </a:t>
            </a:r>
            <a:r>
              <a:rPr lang="en-US" b="0" dirty="0" smtClean="0">
                <a:solidFill>
                  <a:srgbClr val="333399"/>
                </a:solidFill>
                <a:ea typeface="Droid Sans Fallback" charset="0"/>
                <a:cs typeface="Droid Sans Fallback" charset="0"/>
              </a:rPr>
              <a:t>manometer:</a:t>
            </a:r>
            <a:r>
              <a:rPr lang="hu-HU" b="0" dirty="0" smtClean="0">
                <a:solidFill>
                  <a:srgbClr val="333399"/>
                </a:solidFill>
                <a:ea typeface="Droid Sans Fallback" charset="0"/>
                <a:cs typeface="Droid Sans Fallback" charset="0"/>
              </a:rPr>
              <a:t> </a:t>
            </a:r>
            <a:r>
              <a:rPr lang="hu-HU" b="0" dirty="0" smtClean="0">
                <a:solidFill>
                  <a:srgbClr val="333399"/>
                </a:solidFill>
                <a:latin typeface="Symbol" pitchFamily="18" charset="2"/>
                <a:ea typeface="Droid Sans Fallback" charset="0"/>
                <a:cs typeface="Droid Sans Fallback" charset="0"/>
              </a:rPr>
              <a:t></a:t>
            </a:r>
            <a:r>
              <a:rPr lang="hu-HU" b="0" dirty="0" smtClean="0">
                <a:solidFill>
                  <a:srgbClr val="333399"/>
                </a:solidFill>
                <a:ea typeface="Droid Sans Fallback" charset="0"/>
                <a:cs typeface="Droid Sans Fallback" charset="0"/>
              </a:rPr>
              <a:t> p</a:t>
            </a:r>
            <a:r>
              <a:rPr lang="hu-HU" b="0" baseline="-25000" dirty="0" smtClean="0">
                <a:solidFill>
                  <a:srgbClr val="333399"/>
                </a:solidFill>
                <a:ea typeface="Droid Sans Fallback" charset="0"/>
                <a:cs typeface="Droid Sans Fallback" charset="0"/>
              </a:rPr>
              <a:t>d</a:t>
            </a:r>
            <a:r>
              <a:rPr lang="hu-HU" b="0" dirty="0" smtClean="0">
                <a:solidFill>
                  <a:srgbClr val="333399"/>
                </a:solidFill>
                <a:ea typeface="Droid Sans Fallback" charset="0"/>
                <a:cs typeface="Droid Sans Fallback" charset="0"/>
              </a:rPr>
              <a:t>=2Pa</a:t>
            </a:r>
            <a:endParaRPr lang="hu-HU" b="0" dirty="0">
              <a:solidFill>
                <a:srgbClr val="333399"/>
              </a:solidFill>
              <a:ea typeface="Droid Sans Fallback" charset="0"/>
              <a:cs typeface="Droid Sans Fallback" charset="0"/>
            </a:endParaRPr>
          </a:p>
        </p:txBody>
      </p:sp>
      <p:graphicFrame>
        <p:nvGraphicFramePr>
          <p:cNvPr id="27665" name="Object 17"/>
          <p:cNvGraphicFramePr>
            <a:graphicFrameLocks noChangeAspect="1"/>
          </p:cNvGraphicFramePr>
          <p:nvPr>
            <p:extLst>
              <p:ext uri="{D42A27DB-BD31-4B8C-83A1-F6EECF244321}">
                <p14:modId xmlns:p14="http://schemas.microsoft.com/office/powerpoint/2010/main" val="1393632254"/>
              </p:ext>
            </p:extLst>
          </p:nvPr>
        </p:nvGraphicFramePr>
        <p:xfrm>
          <a:off x="649288" y="2681288"/>
          <a:ext cx="1847850" cy="644525"/>
        </p:xfrm>
        <a:graphic>
          <a:graphicData uri="http://schemas.openxmlformats.org/presentationml/2006/ole">
            <mc:AlternateContent xmlns:mc="http://schemas.openxmlformats.org/markup-compatibility/2006">
              <mc:Choice xmlns:v="urn:schemas-microsoft-com:vml" Requires="v">
                <p:oleObj spid="_x0000_s32348" name="Equation" r:id="rId6" imgW="1485720" imgH="482400" progId="Equation.3">
                  <p:embed/>
                </p:oleObj>
              </mc:Choice>
              <mc:Fallback>
                <p:oleObj name="Equation" r:id="rId6" imgW="1485720" imgH="482400" progId="Equation.3">
                  <p:embed/>
                  <p:pic>
                    <p:nvPicPr>
                      <p:cNvPr id="0" name=""/>
                      <p:cNvPicPr>
                        <a:picLocks noChangeAspect="1" noChangeArrowheads="1"/>
                      </p:cNvPicPr>
                      <p:nvPr/>
                    </p:nvPicPr>
                    <p:blipFill>
                      <a:blip r:embed="rId7"/>
                      <a:srcRect/>
                      <a:stretch>
                        <a:fillRect/>
                      </a:stretch>
                    </p:blipFill>
                    <p:spPr bwMode="auto">
                      <a:xfrm>
                        <a:off x="649288" y="2681288"/>
                        <a:ext cx="1847850" cy="644525"/>
                      </a:xfrm>
                      <a:prstGeom prst="rect">
                        <a:avLst/>
                      </a:prstGeom>
                      <a:noFill/>
                      <a:effectLst/>
                      <a:extLst/>
                    </p:spPr>
                  </p:pic>
                </p:oleObj>
              </mc:Fallback>
            </mc:AlternateContent>
          </a:graphicData>
        </a:graphic>
      </p:graphicFrame>
      <p:graphicFrame>
        <p:nvGraphicFramePr>
          <p:cNvPr id="27666" name="Object 18"/>
          <p:cNvGraphicFramePr>
            <a:graphicFrameLocks noChangeAspect="1"/>
          </p:cNvGraphicFramePr>
          <p:nvPr>
            <p:extLst>
              <p:ext uri="{D42A27DB-BD31-4B8C-83A1-F6EECF244321}">
                <p14:modId xmlns:p14="http://schemas.microsoft.com/office/powerpoint/2010/main" val="1634529914"/>
              </p:ext>
            </p:extLst>
          </p:nvPr>
        </p:nvGraphicFramePr>
        <p:xfrm>
          <a:off x="580994" y="3332162"/>
          <a:ext cx="1973263" cy="647700"/>
        </p:xfrm>
        <a:graphic>
          <a:graphicData uri="http://schemas.openxmlformats.org/presentationml/2006/ole">
            <mc:AlternateContent xmlns:mc="http://schemas.openxmlformats.org/markup-compatibility/2006">
              <mc:Choice xmlns:v="urn:schemas-microsoft-com:vml" Requires="v">
                <p:oleObj spid="_x0000_s32349" name="Equation" r:id="rId8" imgW="1218960" imgH="393480" progId="Equation.3">
                  <p:embed/>
                </p:oleObj>
              </mc:Choice>
              <mc:Fallback>
                <p:oleObj name="Equation" r:id="rId8" imgW="1218960" imgH="393480" progId="Equation.3">
                  <p:embed/>
                  <p:pic>
                    <p:nvPicPr>
                      <p:cNvPr id="0" name=""/>
                      <p:cNvPicPr>
                        <a:picLocks noChangeAspect="1" noChangeArrowheads="1"/>
                      </p:cNvPicPr>
                      <p:nvPr/>
                    </p:nvPicPr>
                    <p:blipFill>
                      <a:blip r:embed="rId9"/>
                      <a:srcRect/>
                      <a:stretch>
                        <a:fillRect/>
                      </a:stretch>
                    </p:blipFill>
                    <p:spPr bwMode="auto">
                      <a:xfrm>
                        <a:off x="580994" y="3332162"/>
                        <a:ext cx="1973263" cy="647700"/>
                      </a:xfrm>
                      <a:prstGeom prst="rect">
                        <a:avLst/>
                      </a:prstGeom>
                      <a:noFill/>
                      <a:effectLst/>
                      <a:extLst/>
                    </p:spPr>
                  </p:pic>
                </p:oleObj>
              </mc:Fallback>
            </mc:AlternateContent>
          </a:graphicData>
        </a:graphic>
      </p:graphicFrame>
      <p:graphicFrame>
        <p:nvGraphicFramePr>
          <p:cNvPr id="27667" name="Object 19"/>
          <p:cNvGraphicFramePr>
            <a:graphicFrameLocks noChangeAspect="1"/>
          </p:cNvGraphicFramePr>
          <p:nvPr>
            <p:extLst>
              <p:ext uri="{D42A27DB-BD31-4B8C-83A1-F6EECF244321}">
                <p14:modId xmlns:p14="http://schemas.microsoft.com/office/powerpoint/2010/main" val="2550717418"/>
              </p:ext>
            </p:extLst>
          </p:nvPr>
        </p:nvGraphicFramePr>
        <p:xfrm>
          <a:off x="4972050" y="3165475"/>
          <a:ext cx="3344863" cy="444500"/>
        </p:xfrm>
        <a:graphic>
          <a:graphicData uri="http://schemas.openxmlformats.org/presentationml/2006/ole">
            <mc:AlternateContent xmlns:mc="http://schemas.openxmlformats.org/markup-compatibility/2006">
              <mc:Choice xmlns:v="urn:schemas-microsoft-com:vml" Requires="v">
                <p:oleObj spid="_x0000_s32350" name="Equation" r:id="rId10" imgW="1765080" imgH="228600" progId="Equation.3">
                  <p:embed/>
                </p:oleObj>
              </mc:Choice>
              <mc:Fallback>
                <p:oleObj name="Equation" r:id="rId10" imgW="1765080" imgH="228600" progId="Equation.3">
                  <p:embed/>
                  <p:pic>
                    <p:nvPicPr>
                      <p:cNvPr id="0" name=""/>
                      <p:cNvPicPr>
                        <a:picLocks noChangeAspect="1" noChangeArrowheads="1"/>
                      </p:cNvPicPr>
                      <p:nvPr/>
                    </p:nvPicPr>
                    <p:blipFill>
                      <a:blip r:embed="rId11"/>
                      <a:srcRect/>
                      <a:stretch>
                        <a:fillRect/>
                      </a:stretch>
                    </p:blipFill>
                    <p:spPr bwMode="auto">
                      <a:xfrm>
                        <a:off x="4972050" y="3165475"/>
                        <a:ext cx="3344863" cy="444500"/>
                      </a:xfrm>
                      <a:prstGeom prst="rect">
                        <a:avLst/>
                      </a:prstGeom>
                      <a:noFill/>
                      <a:effectLst/>
                      <a:extLst/>
                    </p:spPr>
                  </p:pic>
                </p:oleObj>
              </mc:Fallback>
            </mc:AlternateContent>
          </a:graphicData>
        </a:graphic>
      </p:graphicFrame>
      <p:graphicFrame>
        <p:nvGraphicFramePr>
          <p:cNvPr id="27670" name="Object 22"/>
          <p:cNvGraphicFramePr>
            <a:graphicFrameLocks noChangeAspect="1"/>
          </p:cNvGraphicFramePr>
          <p:nvPr>
            <p:extLst>
              <p:ext uri="{D42A27DB-BD31-4B8C-83A1-F6EECF244321}">
                <p14:modId xmlns:p14="http://schemas.microsoft.com/office/powerpoint/2010/main" val="1120885614"/>
              </p:ext>
            </p:extLst>
          </p:nvPr>
        </p:nvGraphicFramePr>
        <p:xfrm>
          <a:off x="3109913" y="3098800"/>
          <a:ext cx="1011237" cy="612775"/>
        </p:xfrm>
        <a:graphic>
          <a:graphicData uri="http://schemas.openxmlformats.org/presentationml/2006/ole">
            <mc:AlternateContent xmlns:mc="http://schemas.openxmlformats.org/markup-compatibility/2006">
              <mc:Choice xmlns:v="urn:schemas-microsoft-com:vml" Requires="v">
                <p:oleObj spid="_x0000_s32351" name="Equation" r:id="rId12" imgW="1002960" imgH="482400" progId="Equation.3">
                  <p:embed/>
                </p:oleObj>
              </mc:Choice>
              <mc:Fallback>
                <p:oleObj name="Equation" r:id="rId12" imgW="1002960" imgH="482400" progId="Equation.3">
                  <p:embed/>
                  <p:pic>
                    <p:nvPicPr>
                      <p:cNvPr id="0" name=""/>
                      <p:cNvPicPr>
                        <a:picLocks noChangeAspect="1" noChangeArrowheads="1"/>
                      </p:cNvPicPr>
                      <p:nvPr/>
                    </p:nvPicPr>
                    <p:blipFill>
                      <a:blip r:embed="rId13"/>
                      <a:srcRect/>
                      <a:stretch>
                        <a:fillRect/>
                      </a:stretch>
                    </p:blipFill>
                    <p:spPr bwMode="auto">
                      <a:xfrm>
                        <a:off x="3109913" y="3098800"/>
                        <a:ext cx="1011237" cy="612775"/>
                      </a:xfrm>
                      <a:prstGeom prst="rect">
                        <a:avLst/>
                      </a:prstGeom>
                      <a:noFill/>
                      <a:effectLst/>
                      <a:extLst/>
                    </p:spPr>
                  </p:pic>
                </p:oleObj>
              </mc:Fallback>
            </mc:AlternateContent>
          </a:graphicData>
        </a:graphic>
      </p:graphicFrame>
      <p:sp>
        <p:nvSpPr>
          <p:cNvPr id="2" name="Left Brace 1"/>
          <p:cNvSpPr/>
          <p:nvPr/>
        </p:nvSpPr>
        <p:spPr bwMode="auto">
          <a:xfrm rot="10800000">
            <a:off x="2606905" y="2766198"/>
            <a:ext cx="356605" cy="1282376"/>
          </a:xfrm>
          <a:prstGeom prst="lef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1800" b="1" i="0" u="none" strike="noStrike" cap="none" normalizeH="0" baseline="0" smtClean="0">
              <a:ln>
                <a:noFill/>
              </a:ln>
              <a:solidFill>
                <a:schemeClr val="bg1"/>
              </a:solidFill>
              <a:effectLst/>
              <a:latin typeface="Huni_Quorum Medium BT" pitchFamily="34" charset="-18"/>
            </a:endParaRPr>
          </a:p>
        </p:txBody>
      </p:sp>
      <p:sp>
        <p:nvSpPr>
          <p:cNvPr id="3" name="Right Arrow 2"/>
          <p:cNvSpPr/>
          <p:nvPr/>
        </p:nvSpPr>
        <p:spPr bwMode="auto">
          <a:xfrm>
            <a:off x="4270226" y="3332162"/>
            <a:ext cx="392157" cy="111898"/>
          </a:xfrm>
          <a:prstGeom prst="righ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1800" b="1" i="0" u="none" strike="noStrike" cap="none" normalizeH="0" baseline="0" smtClean="0">
              <a:ln>
                <a:noFill/>
              </a:ln>
              <a:solidFill>
                <a:schemeClr val="bg1"/>
              </a:solidFill>
              <a:effectLst/>
              <a:latin typeface="Huni_Quorum Medium BT" pitchFamily="34" charset="-18"/>
            </a:endParaRPr>
          </a:p>
        </p:txBody>
      </p:sp>
      <p:sp>
        <p:nvSpPr>
          <p:cNvPr id="7" name="TextBox 6"/>
          <p:cNvSpPr txBox="1"/>
          <p:nvPr/>
        </p:nvSpPr>
        <p:spPr>
          <a:xfrm>
            <a:off x="580994" y="6415537"/>
            <a:ext cx="8202644" cy="276999"/>
          </a:xfrm>
          <a:prstGeom prst="rect">
            <a:avLst/>
          </a:prstGeom>
          <a:solidFill>
            <a:schemeClr val="accent6">
              <a:lumMod val="20000"/>
              <a:lumOff val="80000"/>
            </a:schemeClr>
          </a:solidFill>
        </p:spPr>
        <p:txBody>
          <a:bodyPr wrap="square" rtlCol="0">
            <a:spAutoFit/>
          </a:bodyPr>
          <a:lstStyle/>
          <a:p>
            <a:r>
              <a:rPr lang="hu-HU" sz="1200" dirty="0" smtClean="0">
                <a:solidFill>
                  <a:schemeClr val="accent2"/>
                </a:solidFill>
              </a:rPr>
              <a:t>More info: Vad &amp; Lukács, Advanced Flow Measurements lecture note, Chapter 2.3 Dynamic pressure</a:t>
            </a:r>
            <a:endParaRPr lang="en-US" sz="1200" dirty="0">
              <a:solidFill>
                <a:schemeClr val="accent2"/>
              </a:solidFill>
            </a:endParaRPr>
          </a:p>
        </p:txBody>
      </p:sp>
    </p:spTree>
    <p:extLst>
      <p:ext uri="{BB962C8B-B14F-4D97-AF65-F5344CB8AC3E}">
        <p14:creationId xmlns:p14="http://schemas.microsoft.com/office/powerpoint/2010/main" val="2794521184"/>
      </p:ext>
    </p:extLst>
  </p:cSld>
  <p:clrMapOvr>
    <a:masterClrMapping/>
  </p:clrMapOvr>
  <p:transition advTm="140068"/>
  <p:timing>
    <p:tnLst>
      <p:par>
        <p:cTn id="1" dur="indefinite" restart="never" nodeType="tmRoot"/>
      </p:par>
    </p:tnLst>
  </p:timing>
  <p:extLst mod="1">
    <p:ext uri="{3A86A75C-4F4B-4683-9AE1-C65F6400EC91}">
      <p14:laserTraceLst xmlns:p14="http://schemas.microsoft.com/office/powerpoint/2010/main">
        <p14:tracePtLst>
          <p14:tracePt t="914" x="2076450" y="1308100"/>
          <p14:tracePt t="1890" x="2070100" y="1308100"/>
          <p14:tracePt t="1995" x="2063750" y="1308100"/>
          <p14:tracePt t="2005" x="2057400" y="1308100"/>
          <p14:tracePt t="2020" x="2051050" y="1301750"/>
          <p14:tracePt t="2036" x="2044700" y="1301750"/>
          <p14:tracePt t="2052" x="2032000" y="1301750"/>
          <p14:tracePt t="2069" x="2019300" y="1301750"/>
          <p14:tracePt t="2102" x="2012950" y="1301750"/>
          <p14:tracePt t="2554" x="2019300" y="1301750"/>
          <p14:tracePt t="2594" x="2025650" y="1295400"/>
          <p14:tracePt t="2747" x="2032000" y="1289050"/>
          <p14:tracePt t="2770" x="2038350" y="1282700"/>
          <p14:tracePt t="2930" x="2044700" y="1276350"/>
          <p14:tracePt t="2948" x="2044700" y="1270000"/>
          <p14:tracePt t="2977" x="2051050" y="1263650"/>
          <p14:tracePt t="3033" x="2051050" y="1257300"/>
          <p14:tracePt t="3073" x="2051050" y="1250950"/>
          <p14:tracePt t="3113" x="2057400" y="1244600"/>
          <p14:tracePt t="3145" x="2063750" y="1238250"/>
          <p14:tracePt t="3427" x="2070100" y="1238250"/>
          <p14:tracePt t="3514" x="2076450" y="1238250"/>
          <p14:tracePt t="3705" x="2082800" y="1238250"/>
          <p14:tracePt t="3721" x="2089150" y="1238250"/>
          <p14:tracePt t="3732" x="2095500" y="1238250"/>
          <p14:tracePt t="3746" x="2101850" y="1238250"/>
          <p14:tracePt t="3763" x="2108200" y="1238250"/>
          <p14:tracePt t="3771" x="2114550" y="1238250"/>
          <p14:tracePt t="3787" x="2120900" y="1238250"/>
          <p14:tracePt t="3819" x="2152650" y="1238250"/>
          <p14:tracePt t="3853" x="2228850" y="1238250"/>
          <p14:tracePt t="3858" x="2235200" y="1238250"/>
          <p14:tracePt t="4328" x="2241550" y="1238250"/>
          <p14:tracePt t="4666" x="2235200" y="1238250"/>
          <p14:tracePt t="4677" x="2228850" y="1244600"/>
          <p14:tracePt t="4687" x="2228850" y="1250950"/>
          <p14:tracePt t="4703" x="2222500" y="1250950"/>
          <p14:tracePt t="4720" x="2209800" y="1257300"/>
          <p14:tracePt t="4978" x="2203450" y="1263650"/>
          <p14:tracePt t="4995" x="2197100" y="1263650"/>
          <p14:tracePt t="5004" x="2190750" y="1263650"/>
          <p14:tracePt t="5138" x="2197100" y="1263650"/>
          <p14:tracePt t="5154" x="2203450" y="1263650"/>
          <p14:tracePt t="5162" x="2209800" y="1257300"/>
          <p14:tracePt t="5170" x="2216150" y="1250950"/>
          <p14:tracePt t="5186" x="2235200" y="1244600"/>
          <p14:tracePt t="5204" x="2241550" y="1244600"/>
          <p14:tracePt t="5226" x="2247900" y="1244600"/>
          <p14:tracePt t="5643" x="2254250" y="1238250"/>
          <p14:tracePt t="5922" x="2260600" y="1231900"/>
          <p14:tracePt t="6978" x="2254250" y="1231900"/>
          <p14:tracePt t="6986" x="2247900" y="1225550"/>
          <p14:tracePt t="7003" x="2222500" y="1219200"/>
          <p14:tracePt t="7020" x="2171700" y="1200150"/>
          <p14:tracePt t="7037" x="2114550" y="1187450"/>
          <p14:tracePt t="7054" x="2063750" y="1174750"/>
          <p14:tracePt t="7057" x="2038350" y="1168400"/>
          <p14:tracePt t="7087" x="1993900" y="1155700"/>
          <p14:tracePt t="7089" x="1981200" y="1155700"/>
          <p14:tracePt t="7121" x="1917700" y="1155700"/>
          <p14:tracePt t="7137" x="1879600" y="1155700"/>
          <p14:tracePt t="7154" x="1854200" y="1155700"/>
          <p14:tracePt t="7172" x="1835150" y="1155700"/>
          <p14:tracePt t="7186" x="1828800" y="1155700"/>
          <p14:tracePt t="7771" x="1835150" y="1168400"/>
          <p14:tracePt t="7779" x="1847850" y="1168400"/>
          <p14:tracePt t="7787" x="1866900" y="1181100"/>
          <p14:tracePt t="7803" x="1911350" y="1200150"/>
          <p14:tracePt t="7821" x="1987550" y="1225550"/>
          <p14:tracePt t="7837" x="2076450" y="1244600"/>
          <p14:tracePt t="7871" x="2279650" y="1257300"/>
          <p14:tracePt t="7873" x="2336800" y="1257300"/>
          <p14:tracePt t="7904" x="2514600" y="1257300"/>
          <p14:tracePt t="7906" x="2578100" y="1257300"/>
          <p14:tracePt t="7921" x="2705100" y="1257300"/>
          <p14:tracePt t="7937" x="2806700" y="1250950"/>
          <p14:tracePt t="7953" x="2889250" y="1250950"/>
          <p14:tracePt t="7970" x="2984500" y="1250950"/>
          <p14:tracePt t="7987" x="3054350" y="1238250"/>
          <p14:tracePt t="8003" x="3111500" y="1231900"/>
          <p14:tracePt t="8020" x="3187700" y="1225550"/>
          <p14:tracePt t="8037" x="3257550" y="1225550"/>
          <p14:tracePt t="8053" x="3340100" y="1219200"/>
          <p14:tracePt t="8070" x="3441700" y="1212850"/>
          <p14:tracePt t="8087" x="3556000" y="1212850"/>
          <p14:tracePt t="8089" x="3625850" y="1212850"/>
          <p14:tracePt t="8103" x="3683000" y="1212850"/>
          <p14:tracePt t="8120" x="3854450" y="1212850"/>
          <p14:tracePt t="8122" x="3930650" y="1212850"/>
          <p14:tracePt t="8137" x="4083050" y="1212850"/>
          <p14:tracePt t="8154" x="4254500" y="1212850"/>
          <p14:tracePt t="8170" x="4400550" y="1219200"/>
          <p14:tracePt t="8187" x="4508500" y="1219200"/>
          <p14:tracePt t="8203" x="4616450" y="1225550"/>
          <p14:tracePt t="8220" x="4673600" y="1231900"/>
          <p14:tracePt t="8237" x="4711700" y="1231900"/>
          <p14:tracePt t="8254" x="4743450" y="1238250"/>
          <p14:tracePt t="8257" x="4749800" y="1238250"/>
          <p14:tracePt t="8270" x="4756150" y="1244600"/>
          <p14:tracePt t="8286" x="4762500" y="1244600"/>
          <p14:tracePt t="8307" x="4768850" y="1244600"/>
          <p14:tracePt t="8834" x="4775200" y="1244600"/>
          <p14:tracePt t="8972" x="4781550" y="1244600"/>
          <p14:tracePt t="9027" x="4787900" y="1244600"/>
          <p14:tracePt t="10058" x="4781550" y="1244600"/>
          <p14:tracePt t="10068" x="4768850" y="1244600"/>
          <p14:tracePt t="10078" x="4749800" y="1244600"/>
          <p14:tracePt t="10086" x="4730750" y="1244600"/>
          <p14:tracePt t="10103" x="4699000" y="1244600"/>
          <p14:tracePt t="10121" x="4635500" y="1244600"/>
          <p14:tracePt t="10153" x="4502150" y="1238250"/>
          <p14:tracePt t="10187" x="4349750" y="1231900"/>
          <p14:tracePt t="10203" x="4254500" y="1231900"/>
          <p14:tracePt t="10219" x="4171950" y="1231900"/>
          <p14:tracePt t="10236" x="4076700" y="1238250"/>
          <p14:tracePt t="10253" x="3987800" y="1250950"/>
          <p14:tracePt t="10269" x="3898900" y="1263650"/>
          <p14:tracePt t="10287" x="3778250" y="1276350"/>
          <p14:tracePt t="10303" x="3657600" y="1289050"/>
          <p14:tracePt t="10308" x="3600450" y="1295400"/>
          <p14:tracePt t="10319" x="3549650" y="1301750"/>
          <p14:tracePt t="10336" x="3441700" y="1314450"/>
          <p14:tracePt t="10339" x="3403600" y="1314450"/>
          <p14:tracePt t="10353" x="3314700" y="1320800"/>
          <p14:tracePt t="10370" x="3213100" y="1320800"/>
          <p14:tracePt t="10386" x="3079750" y="1327150"/>
          <p14:tracePt t="10403" x="2940050" y="1339850"/>
          <p14:tracePt t="10420" x="2787650" y="1358900"/>
          <p14:tracePt t="10436" x="2628900" y="1384300"/>
          <p14:tracePt t="10454" x="2489200" y="1416050"/>
          <p14:tracePt t="10458" x="2419350" y="1428750"/>
          <p14:tracePt t="10470" x="2349500" y="1441450"/>
          <p14:tracePt t="10488" x="2190750" y="1466850"/>
          <p14:tracePt t="10489" x="2101850" y="1492250"/>
          <p14:tracePt t="10504" x="2025650" y="1504950"/>
          <p14:tracePt t="10523" x="1797050" y="1555750"/>
          <p14:tracePt t="10536" x="1720850" y="1568450"/>
          <p14:tracePt t="10553" x="1511300" y="1606550"/>
          <p14:tracePt t="10572" x="1384300" y="1638300"/>
          <p14:tracePt t="10587" x="1282700" y="1657350"/>
          <p14:tracePt t="10604" x="1212850" y="1670050"/>
          <p14:tracePt t="10620" x="1162050" y="1676400"/>
          <p14:tracePt t="10637" x="1117600" y="1689100"/>
          <p14:tracePt t="10654" x="1092200" y="1695450"/>
          <p14:tracePt t="10657" x="1079500" y="1695450"/>
          <p14:tracePt t="10670" x="1066800" y="1695450"/>
          <p14:tracePt t="10687" x="1047750" y="1695450"/>
          <p14:tracePt t="10703" x="1028700" y="1701800"/>
          <p14:tracePt t="10721" x="990600" y="1708150"/>
          <p14:tracePt t="10723" x="971550" y="1708150"/>
          <p14:tracePt t="10737" x="920750" y="1708150"/>
          <p14:tracePt t="10754" x="876300" y="1708150"/>
          <p14:tracePt t="10771" x="831850" y="1708150"/>
          <p14:tracePt t="10787" x="793750" y="1708150"/>
          <p14:tracePt t="10803" x="768350" y="1708150"/>
          <p14:tracePt t="10820" x="742950" y="1701800"/>
          <p14:tracePt t="10837" x="723900" y="1701800"/>
          <p14:tracePt t="10871" x="717550" y="1695450"/>
          <p14:tracePt t="10887" x="711200" y="1689100"/>
          <p14:tracePt t="10904" x="711200" y="1682750"/>
          <p14:tracePt t="10920" x="711200" y="1676400"/>
          <p14:tracePt t="10923" x="711200" y="1670050"/>
          <p14:tracePt t="10937" x="704850" y="1663700"/>
          <p14:tracePt t="10954" x="698500" y="1651000"/>
          <p14:tracePt t="10970" x="698500" y="1644650"/>
          <p14:tracePt t="11004" x="698500" y="1638300"/>
          <p14:tracePt t="11022" x="698500" y="1631950"/>
          <p14:tracePt t="11036" x="698500" y="1619250"/>
          <p14:tracePt t="11053" x="698500" y="1600200"/>
          <p14:tracePt t="11071" x="704850" y="1587500"/>
          <p14:tracePt t="11086" x="704850" y="1581150"/>
          <p14:tracePt t="11103" x="711200" y="1568450"/>
          <p14:tracePt t="11120" x="711200" y="1562100"/>
          <p14:tracePt t="11136" x="717550" y="1555750"/>
          <p14:tracePt t="11153" x="723900" y="1543050"/>
          <p14:tracePt t="11171" x="730250" y="1530350"/>
          <p14:tracePt t="11186" x="736600" y="1517650"/>
          <p14:tracePt t="11203" x="742950" y="1504950"/>
          <p14:tracePt t="11220" x="742950" y="1498600"/>
          <p14:tracePt t="11251" x="742950" y="1492250"/>
          <p14:tracePt t="11268" x="742950" y="1485900"/>
          <p14:tracePt t="11293" x="742950" y="1479550"/>
          <p14:tracePt t="11312" x="742950" y="1473200"/>
          <p14:tracePt t="11325" x="730250" y="1466850"/>
          <p14:tracePt t="11346" x="704850" y="1466850"/>
          <p14:tracePt t="11371" x="692150" y="1466850"/>
          <p14:tracePt t="11411" x="685800" y="1466850"/>
          <p14:tracePt t="11435" x="679450" y="1466850"/>
          <p14:tracePt t="11450" x="673100" y="1466850"/>
          <p14:tracePt t="11467" x="666750" y="1473200"/>
          <p14:tracePt t="11476" x="666750" y="1479550"/>
          <p14:tracePt t="11486" x="660400" y="1479550"/>
          <p14:tracePt t="11504" x="660400" y="1498600"/>
          <p14:tracePt t="11507" x="666750" y="1504950"/>
          <p14:tracePt t="11520" x="673100" y="1517650"/>
          <p14:tracePt t="11537" x="711200" y="1524000"/>
          <p14:tracePt t="11539" x="736600" y="1530350"/>
          <p14:tracePt t="11554" x="774700" y="1536700"/>
          <p14:tracePt t="11570" x="806450" y="1536700"/>
          <p14:tracePt t="11587" x="838200" y="1536700"/>
          <p14:tracePt t="11604" x="863600" y="1536700"/>
          <p14:tracePt t="11621" x="876300" y="1530350"/>
          <p14:tracePt t="11637" x="889000" y="1517650"/>
          <p14:tracePt t="11642" x="895350" y="1517650"/>
          <p14:tracePt t="11654" x="895350" y="1511300"/>
          <p14:tracePt t="11670" x="901700" y="1511300"/>
          <p14:tracePt t="11707" x="908050" y="1504950"/>
          <p14:tracePt t="11772" x="914400" y="1498600"/>
          <p14:tracePt t="11782" x="914400" y="1492250"/>
          <p14:tracePt t="11803" x="914400" y="1485900"/>
          <p14:tracePt t="11822" x="914400" y="1479550"/>
          <p14:tracePt t="11832" x="901700" y="1479550"/>
          <p14:tracePt t="11842" x="876300" y="1473200"/>
          <p14:tracePt t="11853" x="863600" y="1473200"/>
          <p14:tracePt t="11870" x="844550" y="1473200"/>
          <p14:tracePt t="11887" x="831850" y="1473200"/>
          <p14:tracePt t="11904" x="825500" y="1473200"/>
          <p14:tracePt t="11947" x="819150" y="1473200"/>
          <p14:tracePt t="11961" x="819150" y="1479550"/>
          <p14:tracePt t="11971" x="819150" y="1485900"/>
          <p14:tracePt t="11988" x="819150" y="1492250"/>
          <p14:tracePt t="12004" x="819150" y="1498600"/>
          <p14:tracePt t="12020" x="831850" y="1511300"/>
          <p14:tracePt t="12037" x="857250" y="1517650"/>
          <p14:tracePt t="12054" x="901700" y="1517650"/>
          <p14:tracePt t="12070" x="952500" y="1517650"/>
          <p14:tracePt t="12086" x="996950" y="1517650"/>
          <p14:tracePt t="12091" x="1028700" y="1517650"/>
          <p14:tracePt t="12104" x="1047750" y="1511300"/>
          <p14:tracePt t="12120" x="1073150" y="1498600"/>
          <p14:tracePt t="12124" x="1079500" y="1492250"/>
          <p14:tracePt t="12138" x="1092200" y="1485900"/>
          <p14:tracePt t="12195" x="1092200" y="1479550"/>
          <p14:tracePt t="12219" x="1092200" y="1473200"/>
          <p14:tracePt t="12235" x="1092200" y="1466850"/>
          <p14:tracePt t="12251" x="1085850" y="1460500"/>
          <p14:tracePt t="12260" x="1079500" y="1454150"/>
          <p14:tracePt t="12270" x="1066800" y="1447800"/>
          <p14:tracePt t="12288" x="1028700" y="1441450"/>
          <p14:tracePt t="12303" x="984250" y="1428750"/>
          <p14:tracePt t="12308" x="958850" y="1428750"/>
          <p14:tracePt t="12314" x="939800" y="1428750"/>
          <p14:tracePt t="12330" x="908050" y="1422400"/>
          <p14:tracePt t="12341" x="895350" y="1422400"/>
          <p14:tracePt t="12362" x="889000" y="1422400"/>
          <p14:tracePt t="12419" x="882650" y="1422400"/>
          <p14:tracePt t="12436" x="876300" y="1422400"/>
          <p14:tracePt t="12451" x="869950" y="1422400"/>
          <p14:tracePt t="12467" x="869950" y="1428750"/>
          <p14:tracePt t="12479" x="869950" y="1435100"/>
          <p14:tracePt t="12491" x="869950" y="1441450"/>
          <p14:tracePt t="12507" x="869950" y="1447800"/>
          <p14:tracePt t="12531" x="869950" y="1454150"/>
          <p14:tracePt t="12544" x="869950" y="1460500"/>
          <p14:tracePt t="12589" x="869950" y="1466850"/>
          <p14:tracePt t="12612" x="869950" y="1473200"/>
          <p14:tracePt t="12636" x="876300" y="1479550"/>
          <p14:tracePt t="12645" x="882650" y="1485900"/>
          <p14:tracePt t="12658" x="901700" y="1485900"/>
          <p14:tracePt t="12671" x="908050" y="1485900"/>
          <p14:tracePt t="12687" x="927100" y="1485900"/>
          <p14:tracePt t="12704" x="939800" y="1485900"/>
          <p14:tracePt t="12706" x="946150" y="1485900"/>
          <p14:tracePt t="12723" x="958850" y="1485900"/>
          <p14:tracePt t="12739" x="965200" y="1485900"/>
          <p14:tracePt t="12756" x="971550" y="1485900"/>
          <p14:tracePt t="12772" x="984250" y="1485900"/>
          <p14:tracePt t="12789" x="990600" y="1485900"/>
          <p14:tracePt t="12803" x="996950" y="1485900"/>
          <p14:tracePt t="12819" x="1009650" y="1485900"/>
          <p14:tracePt t="12836" x="1028700" y="1485900"/>
          <p14:tracePt t="12853" x="1035050" y="1485900"/>
          <p14:tracePt t="13147" x="1028700" y="1485900"/>
          <p14:tracePt t="13163" x="1022350" y="1492250"/>
          <p14:tracePt t="13172" x="1016000" y="1492250"/>
          <p14:tracePt t="13195" x="1009650" y="1492250"/>
          <p14:tracePt t="14971" x="1016000" y="1492250"/>
          <p14:tracePt t="14983" x="1022350" y="1492250"/>
          <p14:tracePt t="14996" x="1028700" y="1492250"/>
          <p14:tracePt t="15012" x="1035050" y="1492250"/>
          <p14:tracePt t="15022" x="1041400" y="1492250"/>
          <p14:tracePt t="15038" x="1060450" y="1492250"/>
          <p14:tracePt t="15071" x="1079500" y="1485900"/>
          <p14:tracePt t="15104" x="1085850" y="1485900"/>
          <p14:tracePt t="15121" x="1092200" y="1485900"/>
          <p14:tracePt t="15195" x="1098550" y="1485900"/>
          <p14:tracePt t="15236" x="1104900" y="1485900"/>
          <p14:tracePt t="15267" x="1111250" y="1485900"/>
          <p14:tracePt t="15281" x="1117600" y="1485900"/>
          <p14:tracePt t="15304" x="1123950" y="1485900"/>
          <p14:tracePt t="15328" x="1130300" y="1485900"/>
          <p14:tracePt t="15349" x="1143000" y="1485900"/>
          <p14:tracePt t="15366" x="1149350" y="1485900"/>
          <p14:tracePt t="15380" x="1162050" y="1485900"/>
          <p14:tracePt t="15392" x="1168400" y="1485900"/>
          <p14:tracePt t="15403" x="1181100" y="1485900"/>
          <p14:tracePt t="15420" x="1187450" y="1485900"/>
          <p14:tracePt t="15437" x="1200150" y="1485900"/>
          <p14:tracePt t="15454" x="1212850" y="1485900"/>
          <p14:tracePt t="15470" x="1225550" y="1485900"/>
          <p14:tracePt t="15487" x="1238250" y="1485900"/>
          <p14:tracePt t="15504" x="1250950" y="1485900"/>
          <p14:tracePt t="15520" x="1270000" y="1485900"/>
          <p14:tracePt t="15538" x="1282700" y="1485900"/>
          <p14:tracePt t="15554" x="1301750" y="1485900"/>
          <p14:tracePt t="15571" x="1308100" y="1485900"/>
          <p14:tracePt t="16388" x="1301750" y="1485900"/>
          <p14:tracePt t="16396" x="1295400" y="1492250"/>
          <p14:tracePt t="16411" x="1289050" y="1498600"/>
          <p14:tracePt t="16423" x="1289050" y="1504950"/>
          <p14:tracePt t="16439" x="1276350" y="1517650"/>
          <p14:tracePt t="16470" x="1263650" y="1543050"/>
          <p14:tracePt t="16504" x="1257300" y="1549400"/>
          <p14:tracePt t="16540" x="1257300" y="1555750"/>
          <p14:tracePt t="16556" x="1257300" y="1562100"/>
          <p14:tracePt t="16571" x="1250950" y="1568450"/>
          <p14:tracePt t="16596" x="1250950" y="1574800"/>
          <p14:tracePt t="16610" x="1250950" y="1587500"/>
          <p14:tracePt t="16627" x="1250950" y="1593850"/>
          <p14:tracePt t="16640" x="1244600" y="1600200"/>
          <p14:tracePt t="16653" x="1244600" y="1606550"/>
          <p14:tracePt t="16670" x="1244600" y="1612900"/>
          <p14:tracePt t="16686" x="1238250" y="1619250"/>
          <p14:tracePt t="16762" x="1238250" y="1625600"/>
          <p14:tracePt t="16804" x="1238250" y="1631950"/>
          <p14:tracePt t="16828" x="1238250" y="1638300"/>
          <p14:tracePt t="16844" x="1238250" y="1644650"/>
          <p14:tracePt t="16860" x="1231900" y="1657350"/>
          <p14:tracePt t="16876" x="1225550" y="1663700"/>
          <p14:tracePt t="16887" x="1219200" y="1676400"/>
          <p14:tracePt t="16904" x="1212850" y="1695450"/>
          <p14:tracePt t="16921" x="1200150" y="1714500"/>
          <p14:tracePt t="16925" x="1193800" y="1727200"/>
          <p14:tracePt t="16938" x="1187450" y="1733550"/>
          <p14:tracePt t="16955" x="1174750" y="1758950"/>
          <p14:tracePt t="16970" x="1162050" y="1778000"/>
          <p14:tracePt t="16988" x="1143000" y="1797050"/>
          <p14:tracePt t="17003" x="1130300" y="1822450"/>
          <p14:tracePt t="17021" x="1111250" y="1854200"/>
          <p14:tracePt t="17037" x="1098550" y="1873250"/>
          <p14:tracePt t="17054" x="1092200" y="1892300"/>
          <p14:tracePt t="17070" x="1085850" y="1898650"/>
          <p14:tracePt t="17088" x="1079500" y="1905000"/>
          <p14:tracePt t="17091" x="1073150" y="1911350"/>
          <p14:tracePt t="17120" x="1073150" y="1917700"/>
          <p14:tracePt t="17138" x="1073150" y="1930400"/>
          <p14:tracePt t="17155" x="1066800" y="1936750"/>
          <p14:tracePt t="17171" x="1066800" y="1943100"/>
          <p14:tracePt t="17187" x="1066800" y="1955800"/>
          <p14:tracePt t="17204" x="1060450" y="1962150"/>
          <p14:tracePt t="17220" x="1060450" y="1968500"/>
          <p14:tracePt t="17237" x="1060450" y="1981200"/>
          <p14:tracePt t="17254" x="1060450" y="1987550"/>
          <p14:tracePt t="17270" x="1060450" y="1993900"/>
          <p14:tracePt t="17325" x="1060450" y="2000250"/>
          <p14:tracePt t="17341" x="1060450" y="2006600"/>
          <p14:tracePt t="17353" x="1066800" y="2006600"/>
          <p14:tracePt t="17372" x="1085850" y="2012950"/>
          <p14:tracePt t="17386" x="1104900" y="2019300"/>
          <p14:tracePt t="17403" x="1136650" y="2025650"/>
          <p14:tracePt t="17420" x="1162050" y="2032000"/>
          <p14:tracePt t="17437" x="1187450" y="2032000"/>
          <p14:tracePt t="17454" x="1193800" y="2032000"/>
          <p14:tracePt t="17499" x="1200150" y="2032000"/>
          <p14:tracePt t="17644" x="1206500" y="2032000"/>
          <p14:tracePt t="17676" x="1212850" y="2032000"/>
          <p14:tracePt t="17700" x="1212850" y="2025650"/>
          <p14:tracePt t="17712" x="1212850" y="2019300"/>
          <p14:tracePt t="17723" x="1212850" y="2012950"/>
          <p14:tracePt t="17739" x="1212850" y="2000250"/>
          <p14:tracePt t="17755" x="1206500" y="1974850"/>
          <p14:tracePt t="17770" x="1181100" y="1949450"/>
          <p14:tracePt t="17787" x="1149350" y="1924050"/>
          <p14:tracePt t="17804" x="1098550" y="1892300"/>
          <p14:tracePt t="17820" x="1035050" y="1873250"/>
          <p14:tracePt t="17837" x="952500" y="1860550"/>
          <p14:tracePt t="17854" x="889000" y="1854200"/>
          <p14:tracePt t="17870" x="844550" y="1854200"/>
          <p14:tracePt t="17887" x="812800" y="1854200"/>
          <p14:tracePt t="17904" x="793750" y="1854200"/>
          <p14:tracePt t="17908" x="781050" y="1854200"/>
          <p14:tracePt t="17923" x="774700" y="1854200"/>
          <p14:tracePt t="18156" x="768350" y="1854200"/>
          <p14:tracePt t="18166" x="762000" y="1854200"/>
          <p14:tracePt t="18179" x="755650" y="1854200"/>
          <p14:tracePt t="18189" x="742950" y="1860550"/>
          <p14:tracePt t="18204" x="730250" y="1866900"/>
          <p14:tracePt t="18220" x="704850" y="1866900"/>
          <p14:tracePt t="18237" x="692150" y="1866900"/>
          <p14:tracePt t="18255" x="660400" y="1866900"/>
          <p14:tracePt t="18270" x="641350" y="1866900"/>
          <p14:tracePt t="18289" x="628650" y="1866900"/>
          <p14:tracePt t="18303" x="622300" y="1866900"/>
          <p14:tracePt t="18508" x="628650" y="1866900"/>
          <p14:tracePt t="18523" x="641350" y="1866900"/>
          <p14:tracePt t="18537" x="647700" y="1866900"/>
          <p14:tracePt t="18554" x="673100" y="1860550"/>
          <p14:tracePt t="18556" x="685800" y="1854200"/>
          <p14:tracePt t="18571" x="723900" y="1847850"/>
          <p14:tracePt t="18588" x="774700" y="1841500"/>
          <p14:tracePt t="18604" x="819150" y="1835150"/>
          <p14:tracePt t="18623" x="857250" y="1828800"/>
          <p14:tracePt t="18637" x="882650" y="1828800"/>
          <p14:tracePt t="18654" x="914400" y="1828800"/>
          <p14:tracePt t="18670" x="946150" y="1828800"/>
          <p14:tracePt t="18687" x="984250" y="1828800"/>
          <p14:tracePt t="18704" x="1035050" y="1828800"/>
          <p14:tracePt t="18720" x="1123950" y="1828800"/>
          <p14:tracePt t="18723" x="1174750" y="1828800"/>
          <p14:tracePt t="18737" x="1212850" y="1828800"/>
          <p14:tracePt t="18755" x="1377950" y="1828800"/>
          <p14:tracePt t="18771" x="1479550" y="1828800"/>
          <p14:tracePt t="18787" x="1581150" y="1822450"/>
          <p14:tracePt t="18804" x="1682750" y="1822450"/>
          <p14:tracePt t="18820" x="1771650" y="1822450"/>
          <p14:tracePt t="18837" x="1860550" y="1822450"/>
          <p14:tracePt t="18854" x="1974850" y="1816100"/>
          <p14:tracePt t="18871" x="2076450" y="1816100"/>
          <p14:tracePt t="18888" x="2171700" y="1816100"/>
          <p14:tracePt t="18891" x="2222500" y="1816100"/>
          <p14:tracePt t="18905" x="2273300" y="1816100"/>
          <p14:tracePt t="18908" x="2324100" y="1816100"/>
          <p14:tracePt t="18921" x="2374900" y="1816100"/>
          <p14:tracePt t="18940" x="2533650" y="1816100"/>
          <p14:tracePt t="18955" x="2628900" y="1822450"/>
          <p14:tracePt t="18972" x="2743200" y="1828800"/>
          <p14:tracePt t="18987" x="2851150" y="1835150"/>
          <p14:tracePt t="19004" x="2952750" y="1835150"/>
          <p14:tracePt t="19020" x="3048000" y="1835150"/>
          <p14:tracePt t="19037" x="3105150" y="1835150"/>
          <p14:tracePt t="19053" x="3175000" y="1835150"/>
          <p14:tracePt t="19070" x="3257550" y="1841500"/>
          <p14:tracePt t="19087" x="3321050" y="1841500"/>
          <p14:tracePt t="19104" x="3390900" y="1841500"/>
          <p14:tracePt t="19109" x="3416300" y="1841500"/>
          <p14:tracePt t="19123" x="3454400" y="1841500"/>
          <p14:tracePt t="19137" x="3467100" y="1841500"/>
          <p14:tracePt t="19140" x="3473450" y="1841500"/>
          <p14:tracePt t="19154" x="3479800" y="1841500"/>
          <p14:tracePt t="19172" x="3486150" y="1841500"/>
          <p14:tracePt t="19187" x="3492500" y="1841500"/>
          <p14:tracePt t="19204" x="3505200" y="1841500"/>
          <p14:tracePt t="19228" x="3511550" y="1841500"/>
          <p14:tracePt t="19252" x="3517900" y="1841500"/>
          <p14:tracePt t="19276" x="3524250" y="1847850"/>
          <p14:tracePt t="19285" x="3530600" y="1847850"/>
          <p14:tracePt t="19294" x="3536950" y="1847850"/>
          <p14:tracePt t="19309" x="3543300" y="1847850"/>
          <p14:tracePt t="19484" x="3549650" y="1847850"/>
          <p14:tracePt t="19508" x="3556000" y="1847850"/>
          <p14:tracePt t="19533" x="3562350" y="1847850"/>
          <p14:tracePt t="19558" x="3568700" y="1847850"/>
          <p14:tracePt t="19596" x="3575050" y="1847850"/>
          <p14:tracePt t="20405" x="3581400" y="1847850"/>
          <p14:tracePt t="20605" x="3587750" y="1847850"/>
          <p14:tracePt t="20615" x="3594100" y="1847850"/>
          <p14:tracePt t="20628" x="3613150" y="1847850"/>
          <p14:tracePt t="20640" x="3632200" y="1847850"/>
          <p14:tracePt t="20654" x="3670300" y="1847850"/>
          <p14:tracePt t="20671" x="3714750" y="1847850"/>
          <p14:tracePt t="20704" x="3829050" y="1847850"/>
          <p14:tracePt t="20709" x="3854450" y="1847850"/>
          <p14:tracePt t="20738" x="3905250" y="1847850"/>
          <p14:tracePt t="20741" x="3924300" y="1847850"/>
          <p14:tracePt t="20754" x="3937000" y="1847850"/>
          <p14:tracePt t="20771" x="3994150" y="1847850"/>
          <p14:tracePt t="20787" x="4032250" y="1847850"/>
          <p14:tracePt t="20803" x="4070350" y="1847850"/>
          <p14:tracePt t="20820" x="4108450" y="1847850"/>
          <p14:tracePt t="20837" x="4146550" y="1847850"/>
          <p14:tracePt t="20853" x="4197350" y="1847850"/>
          <p14:tracePt t="20870" x="4254500" y="1847850"/>
          <p14:tracePt t="20888" x="4311650" y="1847850"/>
          <p14:tracePt t="20904" x="4368800" y="1854200"/>
          <p14:tracePt t="20921" x="4425950" y="1854200"/>
          <p14:tracePt t="20937" x="4502150" y="1860550"/>
          <p14:tracePt t="20954" x="4578350" y="1866900"/>
          <p14:tracePt t="20956" x="4622800" y="1866900"/>
          <p14:tracePt t="20971" x="4705350" y="1866900"/>
          <p14:tracePt t="20987" x="4775200" y="1866900"/>
          <p14:tracePt t="21004" x="4806950" y="1866900"/>
          <p14:tracePt t="21020" x="4832350" y="1866900"/>
          <p14:tracePt t="21347" x="4826000" y="1866900"/>
          <p14:tracePt t="21357" x="4819650" y="1866900"/>
          <p14:tracePt t="21363" x="4806950" y="1873250"/>
          <p14:tracePt t="21371" x="4787900" y="1879600"/>
          <p14:tracePt t="21404" x="4603750" y="1905000"/>
          <p14:tracePt t="21437" x="4273550" y="1962150"/>
          <p14:tracePt t="21454" x="4051300" y="1981200"/>
          <p14:tracePt t="21470" x="3746500" y="2012950"/>
          <p14:tracePt t="21488" x="3352800" y="2044700"/>
          <p14:tracePt t="21505" x="2882900" y="2076450"/>
          <p14:tracePt t="21508" x="2673350" y="2089150"/>
          <p14:tracePt t="21520" x="2476500" y="2095500"/>
          <p14:tracePt t="21540" x="1962150" y="2127250"/>
          <p14:tracePt t="21558" x="1612900" y="2146300"/>
          <p14:tracePt t="21570" x="1485900" y="2152650"/>
          <p14:tracePt t="21573" x="1377950" y="2159000"/>
          <p14:tracePt t="21587" x="1212850" y="2165350"/>
          <p14:tracePt t="21604" x="1073150" y="2178050"/>
          <p14:tracePt t="21621" x="952500" y="2178050"/>
          <p14:tracePt t="21637" x="850900" y="2184400"/>
          <p14:tracePt t="21654" x="755650" y="2184400"/>
          <p14:tracePt t="21670" x="654050" y="2184400"/>
          <p14:tracePt t="21687" x="552450" y="2190750"/>
          <p14:tracePt t="21704" x="457200" y="2197100"/>
          <p14:tracePt t="21721" x="361950" y="2197100"/>
          <p14:tracePt t="21737" x="285750" y="2197100"/>
          <p14:tracePt t="21740" x="260350" y="2197100"/>
          <p14:tracePt t="21754" x="241300" y="2197100"/>
          <p14:tracePt t="21771" x="209550" y="2197100"/>
          <p14:tracePt t="22164" x="228600" y="2190750"/>
          <p14:tracePt t="22172" x="254000" y="2190750"/>
          <p14:tracePt t="22188" x="311150" y="2178050"/>
          <p14:tracePt t="22204" x="374650" y="2165350"/>
          <p14:tracePt t="22221" x="412750" y="2152650"/>
          <p14:tracePt t="22237" x="444500" y="2152650"/>
          <p14:tracePt t="22254" x="463550" y="2146300"/>
          <p14:tracePt t="22287" x="476250" y="2146300"/>
          <p14:tracePt t="22379" x="476250" y="2139950"/>
          <p14:tracePt t="22395" x="482600" y="2139950"/>
          <p14:tracePt t="22411" x="488950" y="2139950"/>
          <p14:tracePt t="22436" x="495300" y="2139950"/>
          <p14:tracePt t="22445" x="501650" y="2139950"/>
          <p14:tracePt t="22469" x="508000" y="2139950"/>
          <p14:tracePt t="22789" x="514350" y="2139950"/>
          <p14:tracePt t="22806" x="520700" y="2139950"/>
          <p14:tracePt t="22822" x="533400" y="2139950"/>
          <p14:tracePt t="22854" x="584200" y="2139950"/>
          <p14:tracePt t="22887" x="647700" y="2139950"/>
          <p14:tracePt t="22904" x="673100" y="2139950"/>
          <p14:tracePt t="22920" x="685800" y="2139950"/>
          <p14:tracePt t="22937" x="704850" y="2139950"/>
          <p14:tracePt t="22939" x="711200" y="2139950"/>
          <p14:tracePt t="22954" x="723900" y="2139950"/>
          <p14:tracePt t="22981" x="730250" y="2139950"/>
          <p14:tracePt t="23245" x="736600" y="2146300"/>
          <p14:tracePt t="23263" x="736600" y="2152650"/>
          <p14:tracePt t="23277" x="736600" y="2159000"/>
          <p14:tracePt t="23289" x="742950" y="2165350"/>
          <p14:tracePt t="23304" x="749300" y="2171700"/>
          <p14:tracePt t="23321" x="749300" y="2178050"/>
          <p14:tracePt t="23337" x="755650" y="2184400"/>
          <p14:tracePt t="23354" x="755650" y="2190750"/>
          <p14:tracePt t="23444" x="762000" y="2190750"/>
          <p14:tracePt t="23460" x="768350" y="2190750"/>
          <p14:tracePt t="23468" x="774700" y="2190750"/>
          <p14:tracePt t="23476" x="781050" y="2190750"/>
          <p14:tracePt t="23492" x="793750" y="2190750"/>
          <p14:tracePt t="23503" x="800100" y="2190750"/>
          <p14:tracePt t="23520" x="825500" y="2190750"/>
          <p14:tracePt t="23537" x="850900" y="2190750"/>
          <p14:tracePt t="23554" x="882650" y="2190750"/>
          <p14:tracePt t="23556" x="895350" y="2190750"/>
          <p14:tracePt t="23571" x="901700" y="2190750"/>
          <p14:tracePt t="23587" x="920750" y="2184400"/>
          <p14:tracePt t="23604" x="933450" y="2178050"/>
          <p14:tracePt t="24518" x="927100" y="2178050"/>
          <p14:tracePt t="25557" x="927100" y="2171700"/>
          <p14:tracePt t="25598" x="927100" y="2165350"/>
          <p14:tracePt t="25612" x="933450" y="2165350"/>
          <p14:tracePt t="25628" x="939800" y="2165350"/>
          <p14:tracePt t="25637" x="939800" y="2159000"/>
          <p14:tracePt t="25671" x="958850" y="2152650"/>
          <p14:tracePt t="25704" x="965200" y="2146300"/>
          <p14:tracePt t="25721" x="971550" y="2146300"/>
          <p14:tracePt t="25741" x="977900" y="2146300"/>
          <p14:tracePt t="25757" x="984250" y="2146300"/>
          <p14:tracePt t="25771" x="990600" y="2139950"/>
          <p14:tracePt t="25788" x="996950" y="2139950"/>
          <p14:tracePt t="25804" x="1009650" y="2133600"/>
          <p14:tracePt t="25821" x="1022350" y="2127250"/>
          <p14:tracePt t="25837" x="1035050" y="2127250"/>
          <p14:tracePt t="25854" x="1047750" y="2120900"/>
          <p14:tracePt t="25871" x="1054100" y="2120900"/>
          <p14:tracePt t="25887" x="1066800" y="2114550"/>
          <p14:tracePt t="25904" x="1073150" y="2114550"/>
          <p14:tracePt t="25926" x="1079500" y="2114550"/>
          <p14:tracePt t="25941" x="1085850" y="2114550"/>
          <p14:tracePt t="25954" x="1092200" y="2114550"/>
          <p14:tracePt t="25970" x="1098550" y="2108200"/>
          <p14:tracePt t="25989" x="1111250" y="2108200"/>
          <p14:tracePt t="26004" x="1117600" y="2108200"/>
          <p14:tracePt t="26021" x="1123950" y="2108200"/>
          <p14:tracePt t="26037" x="1136650" y="2108200"/>
          <p14:tracePt t="26054" x="1143000" y="2108200"/>
          <p14:tracePt t="26070" x="1155700" y="2108200"/>
          <p14:tracePt t="26087" x="1168400" y="2101850"/>
          <p14:tracePt t="26104" x="1174750" y="2101850"/>
          <p14:tracePt t="26122" x="1181100" y="2101850"/>
          <p14:tracePt t="26137" x="1187450" y="2101850"/>
          <p14:tracePt t="26154" x="1193800" y="2101850"/>
          <p14:tracePt t="26171" x="1200150" y="2101850"/>
          <p14:tracePt t="26187" x="1206500" y="2101850"/>
          <p14:tracePt t="26189" x="1212850" y="2101850"/>
          <p14:tracePt t="26205" x="1219200" y="2101850"/>
          <p14:tracePt t="26221" x="1225550" y="2101850"/>
          <p14:tracePt t="26238" x="1231900" y="2101850"/>
          <p14:tracePt t="28871" x="1238250" y="2095500"/>
          <p14:tracePt t="28886" x="1244600" y="2095500"/>
          <p14:tracePt t="28897" x="1250950" y="2095500"/>
          <p14:tracePt t="28911" x="1263650" y="2095500"/>
          <p14:tracePt t="28921" x="1270000" y="2095500"/>
          <p14:tracePt t="28938" x="1282700" y="2089150"/>
          <p14:tracePt t="28971" x="1301750" y="2089150"/>
          <p14:tracePt t="29004" x="1314450" y="2089150"/>
          <p14:tracePt t="29021" x="1320800" y="2089150"/>
          <p14:tracePt t="29038" x="1327150" y="2082800"/>
          <p14:tracePt t="29054" x="1339850" y="2082800"/>
          <p14:tracePt t="29071" x="1346200" y="2082800"/>
          <p14:tracePt t="29087" x="1358900" y="2082800"/>
          <p14:tracePt t="29104" x="1365250" y="2082800"/>
          <p14:tracePt t="29121" x="1371600" y="2082800"/>
          <p14:tracePt t="29138" x="1384300" y="2076450"/>
          <p14:tracePt t="29155" x="1397000" y="2076450"/>
          <p14:tracePt t="29157" x="1403350" y="2076450"/>
          <p14:tracePt t="29171" x="1416050" y="2076450"/>
          <p14:tracePt t="29187" x="1428750" y="2076450"/>
          <p14:tracePt t="29207" x="1447800" y="2076450"/>
          <p14:tracePt t="29221" x="1466850" y="2076450"/>
          <p14:tracePt t="29240" x="1479550" y="2076450"/>
          <p14:tracePt t="29254" x="1498600" y="2076450"/>
          <p14:tracePt t="29272" x="1517650" y="2076450"/>
          <p14:tracePt t="29287" x="1543050" y="2076450"/>
          <p14:tracePt t="29305" x="1574800" y="2076450"/>
          <p14:tracePt t="29321" x="1606550" y="2076450"/>
          <p14:tracePt t="29338" x="1638300" y="2076450"/>
          <p14:tracePt t="29342" x="1657350" y="2076450"/>
          <p14:tracePt t="29357" x="1682750" y="2076450"/>
          <p14:tracePt t="29370" x="1701800" y="2076450"/>
          <p14:tracePt t="29372" x="1714500" y="2076450"/>
          <p14:tracePt t="29387" x="1727200" y="2076450"/>
          <p14:tracePt t="29403" x="1746250" y="2076450"/>
          <p14:tracePt t="29405" x="1758950" y="2076450"/>
          <p14:tracePt t="29420" x="1784350" y="2076450"/>
          <p14:tracePt t="29438" x="1803400" y="2076450"/>
          <p14:tracePt t="29454" x="1828800" y="2076450"/>
          <p14:tracePt t="29471" x="1841500" y="2076450"/>
          <p14:tracePt t="29487" x="1866900" y="2076450"/>
          <p14:tracePt t="29504" x="1879600" y="2076450"/>
          <p14:tracePt t="29521" x="1905000" y="2076450"/>
          <p14:tracePt t="29538" x="1930400" y="2076450"/>
          <p14:tracePt t="29541" x="1936750" y="2076450"/>
          <p14:tracePt t="29554" x="1949450" y="2076450"/>
          <p14:tracePt t="29571" x="1974850" y="2076450"/>
          <p14:tracePt t="29574" x="1981200" y="2076450"/>
          <p14:tracePt t="29588" x="1987550" y="2076450"/>
          <p14:tracePt t="29605" x="2012950" y="2076450"/>
          <p14:tracePt t="29621" x="2032000" y="2076450"/>
          <p14:tracePt t="29638" x="2051050" y="2076450"/>
          <p14:tracePt t="29654" x="2070100" y="2076450"/>
          <p14:tracePt t="29671" x="2101850" y="2076450"/>
          <p14:tracePt t="29687" x="2133600" y="2076450"/>
          <p14:tracePt t="29704" x="2159000" y="2076450"/>
          <p14:tracePt t="29721" x="2184400" y="2076450"/>
          <p14:tracePt t="29737" x="2209800" y="2076450"/>
          <p14:tracePt t="29754" x="2235200" y="2076450"/>
          <p14:tracePt t="29771" x="2260600" y="2076450"/>
          <p14:tracePt t="29775" x="2273300" y="2076450"/>
          <p14:tracePt t="29787" x="2292350" y="2076450"/>
          <p14:tracePt t="29804" x="2324100" y="2076450"/>
          <p14:tracePt t="29821" x="2355850" y="2076450"/>
          <p14:tracePt t="29837" x="2374900" y="2082800"/>
          <p14:tracePt t="29855" x="2393950" y="2082800"/>
          <p14:tracePt t="29872" x="2432050" y="2089150"/>
          <p14:tracePt t="29888" x="2463800" y="2089150"/>
          <p14:tracePt t="29904" x="2501900" y="2095500"/>
          <p14:tracePt t="29923" x="2527300" y="2095500"/>
          <p14:tracePt t="29938" x="2559050" y="2101850"/>
          <p14:tracePt t="29957" x="2584450" y="2101850"/>
          <p14:tracePt t="29971" x="2597150" y="2108200"/>
          <p14:tracePt t="29991" x="2628900" y="2114550"/>
          <p14:tracePt t="30005" x="2647950" y="2114550"/>
          <p14:tracePt t="30021" x="2667000" y="2114550"/>
          <p14:tracePt t="30038" x="2692400" y="2114550"/>
          <p14:tracePt t="30054" x="2711450" y="2120900"/>
          <p14:tracePt t="30071" x="2736850" y="2127250"/>
          <p14:tracePt t="30087" x="2768600" y="2127250"/>
          <p14:tracePt t="30104" x="2787650" y="2127250"/>
          <p14:tracePt t="30120" x="2813050" y="2127250"/>
          <p14:tracePt t="30138" x="2819400" y="2127250"/>
          <p14:tracePt t="36960" x="2819400" y="2133600"/>
          <p14:tracePt t="36975" x="2819400" y="2146300"/>
          <p14:tracePt t="36989" x="2819400" y="2152650"/>
          <p14:tracePt t="37006" x="2806700" y="2178050"/>
          <p14:tracePt t="37024" x="2794000" y="2203450"/>
          <p14:tracePt t="37039" x="2787650" y="2216150"/>
          <p14:tracePt t="37071" x="2768600" y="2254250"/>
          <p14:tracePt t="37105" x="2762250" y="2279650"/>
          <p14:tracePt t="37121" x="2762250" y="2286000"/>
          <p14:tracePt t="37144" x="2762250" y="2292350"/>
          <p14:tracePt t="37159" x="2755900" y="2298700"/>
          <p14:tracePt t="37174" x="2755900" y="2305050"/>
          <p14:tracePt t="37188" x="2749550" y="2305050"/>
          <p14:tracePt t="37204" x="2749550" y="2311400"/>
          <p14:tracePt t="37222" x="2743200" y="2330450"/>
          <p14:tracePt t="37238" x="2736850" y="2349500"/>
          <p14:tracePt t="37254" x="2724150" y="2368550"/>
          <p14:tracePt t="37271" x="2724150" y="2381250"/>
          <p14:tracePt t="37288" x="2711450" y="2406650"/>
          <p14:tracePt t="37304" x="2705100" y="2432050"/>
          <p14:tracePt t="37320" x="2698750" y="2444750"/>
          <p14:tracePt t="37338" x="2698750" y="2463800"/>
          <p14:tracePt t="37354" x="2692400" y="2476500"/>
          <p14:tracePt t="37371" x="2686050" y="2489200"/>
          <p14:tracePt t="37387" x="2686050" y="2495550"/>
          <p14:tracePt t="37406" x="2686050" y="2501900"/>
          <p14:tracePt t="38871" x="2692400" y="2501900"/>
          <p14:tracePt t="40599" x="2686050" y="2501900"/>
          <p14:tracePt t="40608" x="2679700" y="2501900"/>
          <p14:tracePt t="40621" x="2667000" y="2501900"/>
          <p14:tracePt t="40638" x="2597150" y="2501900"/>
          <p14:tracePt t="40655" x="2520950" y="2501900"/>
          <p14:tracePt t="40671" x="2425700" y="2514600"/>
          <p14:tracePt t="40688" x="2292350" y="2527300"/>
          <p14:tracePt t="40721" x="2076450" y="2552700"/>
          <p14:tracePt t="40754" x="1898650" y="2578100"/>
          <p14:tracePt t="40775" x="1790700" y="2590800"/>
          <p14:tracePt t="40797" x="1720850" y="2603500"/>
          <p14:tracePt t="40815" x="1619250" y="2616200"/>
          <p14:tracePt t="40837" x="1543050" y="2622550"/>
          <p14:tracePt t="40855" x="1435100" y="2635250"/>
          <p14:tracePt t="40874" x="1365250" y="2647950"/>
          <p14:tracePt t="40892" x="1295400" y="2660650"/>
          <p14:tracePt t="40910" x="1193800" y="2679700"/>
          <p14:tracePt t="40928" x="1143000" y="2686050"/>
          <p14:tracePt t="40945" x="1098550" y="2692400"/>
          <p14:tracePt t="40966" x="1073150" y="2705100"/>
          <p14:tracePt t="41032" x="1066800" y="2705100"/>
          <p14:tracePt t="41049" x="1060450" y="2705100"/>
          <p14:tracePt t="41063" x="1047750" y="2705100"/>
          <p14:tracePt t="41079" x="1035050" y="2705100"/>
          <p14:tracePt t="41096" x="1003300" y="2717800"/>
          <p14:tracePt t="41113" x="977900" y="2724150"/>
          <p14:tracePt t="41132" x="952500" y="2730500"/>
          <p14:tracePt t="41149" x="914400" y="2736850"/>
          <p14:tracePt t="41165" x="889000" y="2743200"/>
          <p14:tracePt t="41167" x="882650" y="2743200"/>
          <p14:tracePt t="41457" x="876300" y="2743200"/>
          <p14:tracePt t="41489" x="882650" y="2743200"/>
          <p14:tracePt t="41508" x="889000" y="2736850"/>
          <p14:tracePt t="41528" x="908050" y="2736850"/>
          <p14:tracePt t="41555" x="920750" y="2736850"/>
          <p14:tracePt t="41587" x="939800" y="2730500"/>
          <p14:tracePt t="41604" x="946150" y="2730500"/>
          <p14:tracePt t="41621" x="958850" y="2730500"/>
          <p14:tracePt t="41638" x="965200" y="2730500"/>
          <p14:tracePt t="41657" x="971550" y="2730500"/>
          <p14:tracePt t="41672" x="977900" y="2730500"/>
          <p14:tracePt t="41689" x="984250" y="2724150"/>
          <p14:tracePt t="41706" x="996950" y="2724150"/>
          <p14:tracePt t="41721" x="1016000" y="2724150"/>
          <p14:tracePt t="41739" x="1022350" y="2724150"/>
          <p14:tracePt t="41756" x="1028700" y="2724150"/>
          <p14:tracePt t="41776" x="1035050" y="2724150"/>
          <p14:tracePt t="41792" x="1041400" y="2724150"/>
          <p14:tracePt t="41807" x="1047750" y="2717800"/>
          <p14:tracePt t="41832" x="1054100" y="2717800"/>
          <p14:tracePt t="41849" x="1060450" y="2717800"/>
          <p14:tracePt t="41865" x="1066800" y="2717800"/>
          <p14:tracePt t="41888" x="1073150" y="2717800"/>
          <p14:tracePt t="41920" x="1079500" y="2711450"/>
          <p14:tracePt t="41936" x="1085850" y="2711450"/>
          <p14:tracePt t="41952" x="1092200" y="2711450"/>
          <p14:tracePt t="42033" x="1098550" y="2705100"/>
          <p14:tracePt t="42407" x="1104900" y="2705100"/>
          <p14:tracePt t="42433" x="1111250" y="2705100"/>
          <p14:tracePt t="42447" x="1117600" y="2705100"/>
          <p14:tracePt t="42460" x="1123950" y="2705100"/>
          <p14:tracePt t="42477" x="1136650" y="2705100"/>
          <p14:tracePt t="42488" x="1149350" y="2698750"/>
          <p14:tracePt t="42521" x="1168400" y="2698750"/>
          <p14:tracePt t="42554" x="1181100" y="2698750"/>
          <p14:tracePt t="42571" x="1187450" y="2698750"/>
          <p14:tracePt t="42588" x="1193800" y="2698750"/>
          <p14:tracePt t="42607" x="1200150" y="2698750"/>
          <p14:tracePt t="42621" x="1206500" y="2698750"/>
          <p14:tracePt t="42637" x="1212850" y="2698750"/>
          <p14:tracePt t="42655" x="1219200" y="2698750"/>
          <p14:tracePt t="42671" x="1231900" y="2698750"/>
          <p14:tracePt t="42705" x="1238250" y="2692400"/>
          <p14:tracePt t="42744" x="1244600" y="2692400"/>
          <p14:tracePt t="42777" x="1250950" y="2692400"/>
          <p14:tracePt t="42792" x="1257300" y="2692400"/>
          <p14:tracePt t="42807" x="1263650" y="2692400"/>
          <p14:tracePt t="42822" x="1270000" y="2692400"/>
          <p14:tracePt t="42839" x="1289050" y="2692400"/>
          <p14:tracePt t="42856" x="1301750" y="2692400"/>
          <p14:tracePt t="42875" x="1314450" y="2692400"/>
          <p14:tracePt t="42892" x="1320800" y="2686050"/>
          <p14:tracePt t="42909" x="1333500" y="2686050"/>
          <p14:tracePt t="42924" x="1339850" y="2686050"/>
          <p14:tracePt t="42941" x="1346200" y="2686050"/>
          <p14:tracePt t="42958" x="1358900" y="2686050"/>
          <p14:tracePt t="42973" x="1365250" y="2686050"/>
          <p14:tracePt t="42988" x="1371600" y="2686050"/>
          <p14:tracePt t="43004" x="1384300" y="2686050"/>
          <p14:tracePt t="43021" x="1390650" y="2686050"/>
          <p14:tracePt t="43039" x="1397000" y="2686050"/>
          <p14:tracePt t="43055" x="1409700" y="2686050"/>
          <p14:tracePt t="43072" x="1428750" y="2686050"/>
          <p14:tracePt t="43088" x="1441450" y="2686050"/>
          <p14:tracePt t="43106" x="1460500" y="2686050"/>
          <p14:tracePt t="43126" x="1479550" y="2686050"/>
          <p14:tracePt t="43128" x="1485900" y="2686050"/>
          <p14:tracePt t="43144" x="1492250" y="2686050"/>
          <p14:tracePt t="43176" x="1498600" y="2686050"/>
          <p14:tracePt t="43208" x="1504950" y="2686050"/>
          <p14:tracePt t="43256" x="1511300" y="2686050"/>
          <p14:tracePt t="43361" x="1517650" y="2686050"/>
          <p14:tracePt t="43387" x="1524000" y="2686050"/>
          <p14:tracePt t="43423" x="1530350" y="2686050"/>
          <p14:tracePt t="43455" x="1536700" y="2686050"/>
          <p14:tracePt t="43488" x="1543050" y="2686050"/>
          <p14:tracePt t="43504" x="1549400" y="2686050"/>
          <p14:tracePt t="43521" x="1555750" y="2686050"/>
          <p14:tracePt t="43538" x="1562100" y="2686050"/>
          <p14:tracePt t="43554" x="1568450" y="2686050"/>
          <p14:tracePt t="43571" x="1574800" y="2686050"/>
          <p14:tracePt t="43588" x="1581150" y="2686050"/>
          <p14:tracePt t="43604" x="1600200" y="2686050"/>
          <p14:tracePt t="43621" x="1612900" y="2686050"/>
          <p14:tracePt t="43641" x="1631950" y="2686050"/>
          <p14:tracePt t="43661" x="1651000" y="2686050"/>
          <p14:tracePt t="43684" x="1663700" y="2686050"/>
          <p14:tracePt t="43700" x="1670050" y="2686050"/>
          <p14:tracePt t="43716" x="1676400" y="2686050"/>
          <p14:tracePt t="43736" x="1682750" y="2686050"/>
          <p14:tracePt t="43751" x="1689100" y="2686050"/>
          <p14:tracePt t="43767" x="1695450" y="2686050"/>
          <p14:tracePt t="43783" x="1701800" y="2686050"/>
          <p14:tracePt t="43799" x="1714500" y="2686050"/>
          <p14:tracePt t="43816" x="1727200" y="2686050"/>
          <p14:tracePt t="43833" x="1733550" y="2692400"/>
          <p14:tracePt t="43850" x="1746250" y="2692400"/>
          <p14:tracePt t="43867" x="1752600" y="2692400"/>
          <p14:tracePt t="43886" x="1758950" y="2692400"/>
          <p14:tracePt t="43902" x="1765300" y="2692400"/>
          <p14:tracePt t="43917" x="1771650" y="2692400"/>
          <p14:tracePt t="43976" x="1778000" y="2692400"/>
          <p14:tracePt t="43993" x="1784350" y="2692400"/>
          <p14:tracePt t="44048" x="1790700" y="2692400"/>
          <p14:tracePt t="45296" x="1784350" y="2692400"/>
          <p14:tracePt t="45313" x="1778000" y="2692400"/>
          <p14:tracePt t="45331" x="1771650" y="2692400"/>
          <p14:tracePt t="45351" x="1752600" y="2692400"/>
          <p14:tracePt t="45374" x="1746250" y="2692400"/>
          <p14:tracePt t="45381" x="1733550" y="2692400"/>
          <p14:tracePt t="45407" x="1708150" y="2698750"/>
          <p14:tracePt t="45438" x="1682750" y="2705100"/>
          <p14:tracePt t="45442" x="1670050" y="2705100"/>
          <p14:tracePt t="45473" x="1619250" y="2711450"/>
          <p14:tracePt t="45494" x="1600200" y="2717800"/>
          <p14:tracePt t="45498" x="1587500" y="2717800"/>
          <p14:tracePt t="45514" x="1568450" y="2717800"/>
          <p14:tracePt t="45531" x="1543050" y="2717800"/>
          <p14:tracePt t="45550" x="1524000" y="2724150"/>
          <p14:tracePt t="45553" x="1511300" y="2730500"/>
          <p14:tracePt t="45569" x="1485900" y="2736850"/>
          <p14:tracePt t="45586" x="1460500" y="2736850"/>
          <p14:tracePt t="45604" x="1428750" y="2736850"/>
          <p14:tracePt t="45622" x="1397000" y="2743200"/>
          <p14:tracePt t="45624" x="1390650" y="2743200"/>
          <p14:tracePt t="45640" x="1377950" y="2743200"/>
          <p14:tracePt t="45655" x="1352550" y="2743200"/>
          <p14:tracePt t="45673" x="1327150" y="2743200"/>
          <p14:tracePt t="45693" x="1295400" y="2743200"/>
          <p14:tracePt t="45697" x="1282700" y="2743200"/>
          <p14:tracePt t="45714" x="1244600" y="2743200"/>
          <p14:tracePt t="45732" x="1187450" y="2743200"/>
          <p14:tracePt t="45750" x="1149350" y="2743200"/>
          <p14:tracePt t="45751" x="1130300" y="2743200"/>
          <p14:tracePt t="45771" x="1092200" y="2743200"/>
          <p14:tracePt t="45791" x="1041400" y="2743200"/>
          <p14:tracePt t="45804" x="1028700" y="2743200"/>
          <p14:tracePt t="45821" x="996950" y="2743200"/>
          <p14:tracePt t="45837" x="971550" y="2743200"/>
          <p14:tracePt t="45854" x="939800" y="2743200"/>
          <p14:tracePt t="45856" x="920750" y="2743200"/>
          <p14:tracePt t="45873" x="895350" y="2743200"/>
          <p14:tracePt t="45890" x="869950" y="2755900"/>
          <p14:tracePt t="45909" x="844550" y="2755900"/>
          <p14:tracePt t="45927" x="819150" y="2762250"/>
          <p14:tracePt t="45945" x="806450" y="2768600"/>
          <p14:tracePt t="45965" x="793750" y="2768600"/>
          <p14:tracePt t="45983" x="781050" y="2774950"/>
          <p14:tracePt t="46000" x="774700" y="2781300"/>
          <p14:tracePt t="46016" x="762000" y="2794000"/>
          <p14:tracePt t="46033" x="755650" y="2794000"/>
          <p14:tracePt t="46049" x="749300" y="2800350"/>
          <p14:tracePt t="46065" x="742950" y="2806700"/>
          <p14:tracePt t="46080" x="736600" y="2813050"/>
          <p14:tracePt t="46097" x="730250" y="2819400"/>
          <p14:tracePt t="46112" x="730250" y="2825750"/>
          <p14:tracePt t="46138" x="723900" y="2832100"/>
          <p14:tracePt t="46158" x="717550" y="2838450"/>
          <p14:tracePt t="46174" x="717550" y="2844800"/>
          <p14:tracePt t="46194" x="711200" y="2844800"/>
          <p14:tracePt t="46216" x="711200" y="2851150"/>
          <p14:tracePt t="46240" x="704850" y="2857500"/>
          <p14:tracePt t="46264" x="698500" y="2863850"/>
          <p14:tracePt t="46281" x="692150" y="2870200"/>
          <p14:tracePt t="46303" x="692150" y="2876550"/>
          <p14:tracePt t="46314" x="685800" y="2876550"/>
          <p14:tracePt t="46327" x="685800" y="2882900"/>
          <p14:tracePt t="46337" x="679450" y="2882900"/>
          <p14:tracePt t="46354" x="679450" y="2895600"/>
          <p14:tracePt t="46371" x="673100" y="2895600"/>
          <p14:tracePt t="46387" x="666750" y="2901950"/>
          <p14:tracePt t="46404" x="660400" y="2908300"/>
          <p14:tracePt t="46420" x="654050" y="2921000"/>
          <p14:tracePt t="46438" x="641350" y="2927350"/>
          <p14:tracePt t="46455" x="635000" y="2933700"/>
          <p14:tracePt t="46471" x="622300" y="2952750"/>
          <p14:tracePt t="46489" x="615950" y="2959100"/>
          <p14:tracePt t="46505" x="609600" y="2965450"/>
          <p14:tracePt t="46521" x="603250" y="2971800"/>
          <p14:tracePt t="46538" x="603250" y="2978150"/>
          <p14:tracePt t="46555" x="596900" y="2984500"/>
          <p14:tracePt t="46571" x="590550" y="2990850"/>
          <p14:tracePt t="46588" x="590550" y="2997200"/>
          <p14:tracePt t="46605" x="584200" y="3016250"/>
          <p14:tracePt t="46622" x="577850" y="3022600"/>
          <p14:tracePt t="46638" x="571500" y="3041650"/>
          <p14:tracePt t="46640" x="565150" y="3048000"/>
          <p14:tracePt t="46658" x="558800" y="3054350"/>
          <p14:tracePt t="46674" x="558800" y="3073400"/>
          <p14:tracePt t="46693" x="546100" y="3092450"/>
          <p14:tracePt t="46711" x="546100" y="3117850"/>
          <p14:tracePt t="46727" x="539750" y="3136900"/>
          <p14:tracePt t="46746" x="533400" y="3155950"/>
          <p14:tracePt t="46764" x="533400" y="3162300"/>
          <p14:tracePt t="46782" x="533400" y="3175000"/>
          <p14:tracePt t="46793" x="533400" y="3187700"/>
          <p14:tracePt t="46804" x="533400" y="3194050"/>
          <p14:tracePt t="46821" x="533400" y="3200400"/>
          <p14:tracePt t="46838" x="533400" y="3206750"/>
          <p14:tracePt t="46854" x="533400" y="3219450"/>
          <p14:tracePt t="46871" x="533400" y="3225800"/>
          <p14:tracePt t="46888" x="533400" y="3232150"/>
          <p14:tracePt t="46920" x="533400" y="3238500"/>
          <p14:tracePt t="46937" x="533400" y="3244850"/>
          <p14:tracePt t="46977" x="533400" y="3251200"/>
          <p14:tracePt t="47122" x="533400" y="3257550"/>
          <p14:tracePt t="47152" x="539750" y="3263900"/>
          <p14:tracePt t="47177" x="539750" y="3270250"/>
          <p14:tracePt t="47201" x="539750" y="3276600"/>
          <p14:tracePt t="47226" x="546100" y="3282950"/>
          <p14:tracePt t="47257" x="546100" y="3289300"/>
          <p14:tracePt t="47281" x="552450" y="3295650"/>
          <p14:tracePt t="47337" x="552450" y="3302000"/>
          <p14:tracePt t="47370" x="558800" y="3302000"/>
          <p14:tracePt t="47393" x="558800" y="3308350"/>
          <p14:tracePt t="47416" x="558800" y="3314700"/>
          <p14:tracePt t="47432" x="565150" y="3321050"/>
          <p14:tracePt t="47464" x="565150" y="3327400"/>
          <p14:tracePt t="47480" x="571500" y="3327400"/>
          <p14:tracePt t="47493" x="571500" y="3333750"/>
          <p14:tracePt t="47506" x="577850" y="3333750"/>
          <p14:tracePt t="47521" x="584200" y="3340100"/>
          <p14:tracePt t="47538" x="584200" y="3346450"/>
          <p14:tracePt t="47554" x="590550" y="3346450"/>
          <p14:tracePt t="47573" x="596900" y="3352800"/>
          <p14:tracePt t="47594" x="603250" y="3352800"/>
          <p14:tracePt t="47616" x="609600" y="3359150"/>
          <p14:tracePt t="47637" x="615950" y="3359150"/>
          <p14:tracePt t="47657" x="615950" y="3365500"/>
          <p14:tracePt t="47679" x="628650" y="3365500"/>
          <p14:tracePt t="47701" x="635000" y="3365500"/>
          <p14:tracePt t="47725" x="641350" y="3371850"/>
          <p14:tracePt t="47746" x="654050" y="3378200"/>
          <p14:tracePt t="47770" x="666750" y="3378200"/>
          <p14:tracePt t="47792" x="685800" y="3384550"/>
          <p14:tracePt t="47816" x="711200" y="3390900"/>
          <p14:tracePt t="47840" x="736600" y="3397250"/>
          <p14:tracePt t="47868" x="755650" y="3403600"/>
          <p14:tracePt t="47897" x="787400" y="3403600"/>
          <p14:tracePt t="47931" x="838200" y="3403600"/>
          <p14:tracePt t="47954" x="876300" y="3403600"/>
          <p14:tracePt t="47972" x="908050" y="3403600"/>
          <p14:tracePt t="47989" x="933450" y="3403600"/>
          <p14:tracePt t="48004" x="971550" y="3403600"/>
          <p14:tracePt t="48021" x="1009650" y="3403600"/>
          <p14:tracePt t="48038" x="1041400" y="3403600"/>
          <p14:tracePt t="48054" x="1079500" y="3403600"/>
          <p14:tracePt t="48056" x="1098550" y="3403600"/>
          <p14:tracePt t="48071" x="1136650" y="3403600"/>
          <p14:tracePt t="48088" x="1174750" y="3390900"/>
          <p14:tracePt t="48104" x="1219200" y="3384550"/>
          <p14:tracePt t="48121" x="1276350" y="3378200"/>
          <p14:tracePt t="48138" x="1346200" y="3359150"/>
          <p14:tracePt t="48154" x="1416050" y="3333750"/>
          <p14:tracePt t="48171" x="1454150" y="3321050"/>
          <p14:tracePt t="48188" x="1485900" y="3308350"/>
          <p14:tracePt t="48205" x="1517650" y="3289300"/>
          <p14:tracePt t="48221" x="1543050" y="3276600"/>
          <p14:tracePt t="48238" x="1568450" y="3257550"/>
          <p14:tracePt t="48255" x="1587500" y="3244850"/>
          <p14:tracePt t="48256" x="1600200" y="3238500"/>
          <p14:tracePt t="48271" x="1619250" y="3225800"/>
          <p14:tracePt t="48288" x="1631950" y="3213100"/>
          <p14:tracePt t="48305" x="1644650" y="3200400"/>
          <p14:tracePt t="48321" x="1663700" y="3181350"/>
          <p14:tracePt t="48338" x="1676400" y="3162300"/>
          <p14:tracePt t="48355" x="1695450" y="3149600"/>
          <p14:tracePt t="48371" x="1708150" y="3124200"/>
          <p14:tracePt t="48388" x="1720850" y="3098800"/>
          <p14:tracePt t="48391" x="1733550" y="3079750"/>
          <p14:tracePt t="48405" x="1739900" y="3067050"/>
          <p14:tracePt t="48421" x="1752600" y="3041650"/>
          <p14:tracePt t="48423" x="1758950" y="3022600"/>
          <p14:tracePt t="48437" x="1758950" y="3003550"/>
          <p14:tracePt t="48454" x="1765300" y="2965450"/>
          <p14:tracePt t="48455" x="1771650" y="2946400"/>
          <p14:tracePt t="48471" x="1778000" y="2908300"/>
          <p14:tracePt t="48487" x="1778000" y="2857500"/>
          <p14:tracePt t="48505" x="1778000" y="2819400"/>
          <p14:tracePt t="48521" x="1778000" y="2781300"/>
          <p14:tracePt t="48538" x="1778000" y="2743200"/>
          <p14:tracePt t="48554" x="1778000" y="2711450"/>
          <p14:tracePt t="48571" x="1771650" y="2673350"/>
          <p14:tracePt t="48588" x="1765300" y="2647950"/>
          <p14:tracePt t="48605" x="1746250" y="2616200"/>
          <p14:tracePt t="48622" x="1727200" y="2584450"/>
          <p14:tracePt t="48624" x="1720850" y="2571750"/>
          <p14:tracePt t="48640" x="1689100" y="2552700"/>
          <p14:tracePt t="48655" x="1657350" y="2533650"/>
          <p14:tracePt t="48673" x="1625600" y="2520950"/>
          <p14:tracePt t="48688" x="1587500" y="2501900"/>
          <p14:tracePt t="48706" x="1562100" y="2495550"/>
          <p14:tracePt t="48721" x="1530350" y="2495550"/>
          <p14:tracePt t="48738" x="1492250" y="2489200"/>
          <p14:tracePt t="48755" x="1447800" y="2489200"/>
          <p14:tracePt t="48771" x="1403350" y="2489200"/>
          <p14:tracePt t="48788" x="1346200" y="2489200"/>
          <p14:tracePt t="48806" x="1295400" y="2489200"/>
          <p14:tracePt t="48808" x="1263650" y="2489200"/>
          <p14:tracePt t="48821" x="1244600" y="2495550"/>
          <p14:tracePt t="48839" x="1187450" y="2501900"/>
          <p14:tracePt t="48841" x="1168400" y="2501900"/>
          <p14:tracePt t="48856" x="1123950" y="2508250"/>
          <p14:tracePt t="48872" x="1085850" y="2520950"/>
          <p14:tracePt t="48889" x="1066800" y="2520950"/>
          <p14:tracePt t="48906" x="1047750" y="2533650"/>
          <p14:tracePt t="48922" x="1022350" y="2540000"/>
          <p14:tracePt t="48938" x="1009650" y="2546350"/>
          <p14:tracePt t="48955" x="984250" y="2565400"/>
          <p14:tracePt t="48973" x="958850" y="2578100"/>
          <p14:tracePt t="48976" x="952500" y="2584450"/>
          <p14:tracePt t="48992" x="927100" y="2603500"/>
          <p14:tracePt t="49009" x="908050" y="2622550"/>
          <p14:tracePt t="49026" x="895350" y="2641600"/>
          <p14:tracePt t="49042" x="876300" y="2660650"/>
          <p14:tracePt t="49064" x="844550" y="2692400"/>
          <p14:tracePt t="49080" x="831850" y="2711450"/>
          <p14:tracePt t="49096" x="825500" y="2736850"/>
          <p14:tracePt t="49116" x="812800" y="2762250"/>
          <p14:tracePt t="49133" x="806450" y="2794000"/>
          <p14:tracePt t="49136" x="800100" y="2806700"/>
          <p14:tracePt t="49156" x="793750" y="2832100"/>
          <p14:tracePt t="49174" x="787400" y="2870200"/>
          <p14:tracePt t="49176" x="781050" y="2882900"/>
          <p14:tracePt t="49193" x="781050" y="2921000"/>
          <p14:tracePt t="49211" x="781050" y="2946400"/>
          <p14:tracePt t="49227" x="781050" y="2978150"/>
          <p14:tracePt t="49246" x="781050" y="3009900"/>
          <p14:tracePt t="49261" x="781050" y="3041650"/>
          <p14:tracePt t="49264" x="781050" y="3054350"/>
          <p14:tracePt t="49280" x="781050" y="3079750"/>
          <p14:tracePt t="49296" x="787400" y="3105150"/>
          <p14:tracePt t="49312" x="787400" y="3130550"/>
          <p14:tracePt t="49326" x="793750" y="3143250"/>
          <p14:tracePt t="49329" x="800100" y="3149600"/>
          <p14:tracePt t="49345" x="806450" y="3175000"/>
          <p14:tracePt t="49364" x="806450" y="3194050"/>
          <p14:tracePt t="49372" x="812800" y="3200400"/>
          <p14:tracePt t="49376" x="819150" y="3206750"/>
          <p14:tracePt t="49394" x="831850" y="3238500"/>
          <p14:tracePt t="49401" x="838200" y="3244850"/>
          <p14:tracePt t="49432" x="863600" y="3289300"/>
          <p14:tracePt t="49465" x="895350" y="3321050"/>
          <p14:tracePt t="49496" x="939800" y="3359150"/>
          <p14:tracePt t="49520" x="977900" y="3384550"/>
          <p14:tracePt t="49543" x="1003300" y="3397250"/>
          <p14:tracePt t="49564" x="1060450" y="3409950"/>
          <p14:tracePt t="49588" x="1143000" y="3422650"/>
          <p14:tracePt t="49612" x="1238250" y="3435350"/>
          <p14:tracePt t="49632" x="1320800" y="3435350"/>
          <p14:tracePt t="49655" x="1358900" y="3435350"/>
          <p14:tracePt t="49657" x="1371600" y="3435350"/>
          <p14:tracePt t="49678" x="1390650" y="3435350"/>
          <p14:tracePt t="49684" x="1403350" y="3435350"/>
          <p14:tracePt t="49705" x="1441450" y="3429000"/>
          <p14:tracePt t="49726" x="1479550" y="3416300"/>
          <p14:tracePt t="49728" x="1498600" y="3409950"/>
          <p14:tracePt t="49741" x="1524000" y="3403600"/>
          <p14:tracePt t="49754" x="1568450" y="3384550"/>
          <p14:tracePt t="49771" x="1612900" y="3371850"/>
          <p14:tracePt t="49788" x="1644650" y="3352800"/>
          <p14:tracePt t="49804" x="1670050" y="3346450"/>
          <p14:tracePt t="49821" x="1701800" y="3327400"/>
          <p14:tracePt t="49838" x="1720850" y="3314700"/>
          <p14:tracePt t="49854" x="1746250" y="3295650"/>
          <p14:tracePt t="49856" x="1758950" y="3282950"/>
          <p14:tracePt t="49871" x="1765300" y="3270250"/>
          <p14:tracePt t="49888" x="1790700" y="3232150"/>
          <p14:tracePt t="49904" x="1809750" y="3206750"/>
          <p14:tracePt t="49921" x="1828800" y="3181350"/>
          <p14:tracePt t="49938" x="1841500" y="3155950"/>
          <p14:tracePt t="49954" x="1847850" y="3130550"/>
          <p14:tracePt t="49972" x="1866900" y="3098800"/>
          <p14:tracePt t="49988" x="1873250" y="3067050"/>
          <p14:tracePt t="50005" x="1879600" y="3022600"/>
          <p14:tracePt t="50024" x="1885950" y="2965450"/>
          <p14:tracePt t="50038" x="1885950" y="2946400"/>
          <p14:tracePt t="50055" x="1885950" y="2908300"/>
          <p14:tracePt t="50072" x="1879600" y="2863850"/>
          <p14:tracePt t="50088" x="1873250" y="2838450"/>
          <p14:tracePt t="50105" x="1866900" y="2806700"/>
          <p14:tracePt t="50122" x="1860550" y="2794000"/>
          <p14:tracePt t="50138" x="1847850" y="2768600"/>
          <p14:tracePt t="50157" x="1841500" y="2749550"/>
          <p14:tracePt t="50174" x="1822450" y="2730500"/>
          <p14:tracePt t="50176" x="1816100" y="2724150"/>
          <p14:tracePt t="50195" x="1797050" y="2705100"/>
          <p14:tracePt t="50212" x="1784350" y="2686050"/>
          <p14:tracePt t="50229" x="1758950" y="2667000"/>
          <p14:tracePt t="50245" x="1727200" y="2641600"/>
          <p14:tracePt t="50263" x="1695450" y="2622550"/>
          <p14:tracePt t="50283" x="1638300" y="2590800"/>
          <p14:tracePt t="50302" x="1600200" y="2578100"/>
          <p14:tracePt t="50304" x="1587500" y="2578100"/>
          <p14:tracePt t="50320" x="1555750" y="2565400"/>
          <p14:tracePt t="50337" x="1524000" y="2559050"/>
          <p14:tracePt t="50361" x="1479550" y="2552700"/>
          <p14:tracePt t="50386" x="1422400" y="2546350"/>
          <p14:tracePt t="50394" x="1403350" y="2546350"/>
          <p14:tracePt t="50406" x="1377950" y="2540000"/>
          <p14:tracePt t="50421" x="1327150" y="2540000"/>
          <p14:tracePt t="50438" x="1263650" y="2540000"/>
          <p14:tracePt t="50440" x="1238250" y="2540000"/>
          <p14:tracePt t="50456" x="1168400" y="2540000"/>
          <p14:tracePt t="50472" x="1098550" y="2540000"/>
          <p14:tracePt t="50488" x="1028700" y="2552700"/>
          <p14:tracePt t="50505" x="939800" y="2565400"/>
          <p14:tracePt t="50526" x="869950" y="2584450"/>
          <p14:tracePt t="50529" x="831850" y="2590800"/>
          <p14:tracePt t="50548" x="774700" y="2603500"/>
          <p14:tracePt t="50566" x="717550" y="2609850"/>
          <p14:tracePt t="50568" x="685800" y="2622550"/>
          <p14:tracePt t="50592" x="635000" y="2673350"/>
          <p14:tracePt t="50610" x="584200" y="2692400"/>
          <p14:tracePt t="50627" x="527050" y="2724150"/>
          <p14:tracePt t="50648" x="463550" y="2768600"/>
          <p14:tracePt t="50664" x="431800" y="2787650"/>
          <p14:tracePt t="50675" x="419100" y="2806700"/>
          <p14:tracePt t="50689" x="393700" y="2825750"/>
          <p14:tracePt t="50705" x="374650" y="2851150"/>
          <p14:tracePt t="50722" x="361950" y="2870200"/>
          <p14:tracePt t="50738" x="355600" y="2889250"/>
          <p14:tracePt t="50755" x="342900" y="2908300"/>
          <p14:tracePt t="50772" x="336550" y="2933700"/>
          <p14:tracePt t="50789" x="330200" y="2952750"/>
          <p14:tracePt t="50793" x="330200" y="2959100"/>
          <p14:tracePt t="50806" x="330200" y="2971800"/>
          <p14:tracePt t="50822" x="330200" y="2990850"/>
          <p14:tracePt t="50824" x="330200" y="3003550"/>
          <p14:tracePt t="50838" x="330200" y="3016250"/>
          <p14:tracePt t="50857" x="323850" y="3054350"/>
          <p14:tracePt t="50873" x="323850" y="3079750"/>
          <p14:tracePt t="50889" x="323850" y="3092450"/>
          <p14:tracePt t="50906" x="323850" y="3111500"/>
          <p14:tracePt t="50922" x="323850" y="3124200"/>
          <p14:tracePt t="50939" x="323850" y="3130550"/>
          <p14:tracePt t="50955" x="323850" y="3136900"/>
          <p14:tracePt t="50972" x="323850" y="3155950"/>
          <p14:tracePt t="50988" x="330200" y="3175000"/>
          <p14:tracePt t="51005" x="349250" y="3194050"/>
          <p14:tracePt t="51022" x="361950" y="3213100"/>
          <p14:tracePt t="51025" x="368300" y="3225800"/>
          <p14:tracePt t="51038" x="381000" y="3238500"/>
          <p14:tracePt t="51055" x="400050" y="3257550"/>
          <p14:tracePt t="51058" x="406400" y="3263900"/>
          <p14:tracePt t="51072" x="431800" y="3289300"/>
          <p14:tracePt t="51088" x="457200" y="3308350"/>
          <p14:tracePt t="51105" x="495300" y="3333750"/>
          <p14:tracePt t="51122" x="533400" y="3352800"/>
          <p14:tracePt t="51147" x="609600" y="3371850"/>
          <p14:tracePt t="51177" x="730250" y="3403600"/>
          <p14:tracePt t="51201" x="812800" y="3416300"/>
          <p14:tracePt t="51226" x="889000" y="3416300"/>
          <p14:tracePt t="51249" x="971550" y="3409950"/>
          <p14:tracePt t="51273" x="1041400" y="3397250"/>
          <p14:tracePt t="51296" x="1085850" y="3378200"/>
          <p14:tracePt t="51316" x="1117600" y="3378200"/>
          <p14:tracePt t="51339" x="1168400" y="3371850"/>
          <p14:tracePt t="51371" x="1244600" y="3359150"/>
          <p14:tracePt t="51377" x="1250950" y="3359150"/>
          <p14:tracePt t="51401" x="1257300" y="3352800"/>
          <p14:tracePt t="53586" x="1250950" y="3359150"/>
          <p14:tracePt t="53610" x="1219200" y="3390900"/>
          <p14:tracePt t="53635" x="1181100" y="3416300"/>
          <p14:tracePt t="53664" x="1149350" y="3454400"/>
          <p14:tracePt t="53696" x="1111250" y="3486150"/>
          <p14:tracePt t="53727" x="1085850" y="3505200"/>
          <p14:tracePt t="53730" x="1073150" y="3517900"/>
          <p14:tracePt t="53754" x="1035050" y="3543300"/>
          <p14:tracePt t="53788" x="990600" y="3587750"/>
          <p14:tracePt t="53805" x="965200" y="3613150"/>
          <p14:tracePt t="53822" x="952500" y="3625850"/>
          <p14:tracePt t="53825" x="946150" y="3638550"/>
          <p14:tracePt t="53842" x="927100" y="3657600"/>
          <p14:tracePt t="53858" x="908050" y="3683000"/>
          <p14:tracePt t="53873" x="876300" y="3721100"/>
          <p14:tracePt t="53891" x="844550" y="3752850"/>
          <p14:tracePt t="53906" x="812800" y="3797300"/>
          <p14:tracePt t="53924" x="781050" y="3854450"/>
          <p14:tracePt t="53939" x="742950" y="3905250"/>
          <p14:tracePt t="53958" x="717550" y="3956050"/>
          <p14:tracePt t="53976" x="673100" y="4032250"/>
          <p14:tracePt t="53994" x="647700" y="4089400"/>
          <p14:tracePt t="54010" x="615950" y="4184650"/>
          <p14:tracePt t="54029" x="590550" y="4279900"/>
          <p14:tracePt t="54048" x="558800" y="4457700"/>
          <p14:tracePt t="54062" x="546100" y="4527550"/>
          <p14:tracePt t="54075" x="520700" y="4724400"/>
          <p14:tracePt t="54090" x="488950" y="4902200"/>
          <p14:tracePt t="54105" x="482600" y="5080000"/>
          <p14:tracePt t="54122" x="482600" y="5276850"/>
          <p14:tracePt t="54138" x="508000" y="5435600"/>
          <p14:tracePt t="54157" x="539750" y="5568950"/>
          <p14:tracePt t="54171" x="565150" y="5664200"/>
          <p14:tracePt t="54189" x="590550" y="5727700"/>
          <p14:tracePt t="54206" x="609600" y="5772150"/>
          <p14:tracePt t="54209" x="622300" y="5791200"/>
          <p14:tracePt t="54222" x="622300" y="5810250"/>
          <p14:tracePt t="54238" x="641350" y="5829300"/>
          <p14:tracePt t="54241" x="641350" y="5842000"/>
          <p14:tracePt t="54255" x="654050" y="5848350"/>
          <p14:tracePt t="54273" x="673100" y="5892800"/>
          <p14:tracePt t="54289" x="698500" y="5924550"/>
          <p14:tracePt t="54305" x="711200" y="5956300"/>
          <p14:tracePt t="54322" x="730250" y="5994400"/>
          <p14:tracePt t="54339" x="742950" y="6026150"/>
          <p14:tracePt t="54355" x="762000" y="6057900"/>
          <p14:tracePt t="54372" x="768350" y="6083300"/>
          <p14:tracePt t="54380" x="774700" y="6096000"/>
          <p14:tracePt t="54398" x="787400" y="6127750"/>
          <p14:tracePt t="54404" x="793750" y="6134100"/>
          <p14:tracePt t="54418" x="800100" y="6165850"/>
          <p14:tracePt t="54434" x="812800" y="6191250"/>
          <p14:tracePt t="54453" x="812800" y="6223000"/>
          <p14:tracePt t="54463" x="819150" y="6242050"/>
          <p14:tracePt t="54468" x="825500" y="6261100"/>
          <p14:tracePt t="54478" x="831850" y="6292850"/>
          <p14:tracePt t="54492" x="838200" y="6350000"/>
          <p14:tracePt t="54506" x="844550" y="6407150"/>
          <p14:tracePt t="54523" x="850900" y="6451600"/>
          <p14:tracePt t="54538" x="857250" y="6496050"/>
          <p14:tracePt t="54555" x="857250" y="6534150"/>
          <p14:tracePt t="54572" x="857250" y="6572250"/>
          <p14:tracePt t="54588" x="857250" y="6591300"/>
          <p14:tracePt t="54606" x="857250" y="6610350"/>
          <p14:tracePt t="54639" x="857250" y="6616700"/>
          <p14:tracePt t="54655" x="857250" y="6623050"/>
          <p14:tracePt t="54673" x="857250" y="6635750"/>
          <p14:tracePt t="54691" x="857250" y="6642100"/>
          <p14:tracePt t="54707" x="850900" y="6648450"/>
          <p14:tracePt t="54723" x="850900" y="6654800"/>
          <p14:tracePt t="54739" x="844550" y="6661150"/>
          <p14:tracePt t="54755" x="831850" y="6667500"/>
          <p14:tracePt t="54772" x="825500" y="6680200"/>
          <p14:tracePt t="54788" x="812800" y="6686550"/>
          <p14:tracePt t="54805" x="793750" y="6699250"/>
          <p14:tracePt t="54822" x="781050" y="6705600"/>
          <p14:tracePt t="54838" x="762000" y="6711950"/>
          <p14:tracePt t="54855" x="749300" y="6718300"/>
          <p14:tracePt t="54857" x="742950" y="6718300"/>
          <p14:tracePt t="54874" x="736600" y="6718300"/>
          <p14:tracePt t="54890" x="730250" y="6718300"/>
          <p14:tracePt t="54905" x="717550" y="6718300"/>
          <p14:tracePt t="54922" x="711200" y="6718300"/>
          <p14:tracePt t="54938" x="704850" y="6718300"/>
          <p14:tracePt t="54955" x="698500" y="6718300"/>
          <p14:tracePt t="55066" x="692150" y="6718300"/>
          <p14:tracePt t="55107" x="692150" y="6711950"/>
          <p14:tracePt t="55171" x="692150" y="6705600"/>
          <p14:tracePt t="55225" x="692150" y="6699250"/>
          <p14:tracePt t="55290" x="698500" y="6699250"/>
          <p14:tracePt t="55298" x="704850" y="6699250"/>
          <p14:tracePt t="55314" x="711200" y="6699250"/>
          <p14:tracePt t="55330" x="717550" y="6699250"/>
          <p14:tracePt t="55338" x="723900" y="6699250"/>
          <p14:tracePt t="55356" x="736600" y="6692900"/>
          <p14:tracePt t="55372" x="749300" y="6692900"/>
          <p14:tracePt t="55388" x="755650" y="6692900"/>
          <p14:tracePt t="55406" x="768350" y="6692900"/>
          <p14:tracePt t="55413" x="774700" y="6692900"/>
          <p14:tracePt t="55429" x="781050" y="6692900"/>
          <p14:tracePt t="55440" x="793750" y="6692900"/>
          <p14:tracePt t="55472" x="800100" y="6692900"/>
          <p14:tracePt t="55489" x="812800" y="6692900"/>
          <p14:tracePt t="55506" x="819150" y="6692900"/>
          <p14:tracePt t="55523" x="819150" y="6686550"/>
          <p14:tracePt t="55538" x="825500" y="6686550"/>
          <p14:tracePt t="55555" x="831850" y="6686550"/>
          <p14:tracePt t="55572" x="838200" y="6686550"/>
          <p14:tracePt t="55589" x="844550" y="6686550"/>
          <p14:tracePt t="55605" x="850900" y="6686550"/>
          <p14:tracePt t="55622" x="857250" y="6686550"/>
          <p14:tracePt t="55639" x="863600" y="6686550"/>
          <p14:tracePt t="55655" x="869950" y="6686550"/>
          <p14:tracePt t="55673" x="876300" y="6686550"/>
          <p14:tracePt t="55689" x="895350" y="6686550"/>
          <p14:tracePt t="55705" x="914400" y="6680200"/>
          <p14:tracePt t="55722" x="927100" y="6680200"/>
          <p14:tracePt t="55738" x="946150" y="6673850"/>
          <p14:tracePt t="55756" x="958850" y="6673850"/>
          <p14:tracePt t="55772" x="977900" y="6673850"/>
          <p14:tracePt t="55788" x="996950" y="6667500"/>
          <p14:tracePt t="55805" x="1003300" y="6667500"/>
          <p14:tracePt t="55822" x="1009650" y="6667500"/>
          <p14:tracePt t="55838" x="1022350" y="6667500"/>
          <p14:tracePt t="55855" x="1035050" y="6667500"/>
          <p14:tracePt t="55857" x="1041400" y="6667500"/>
          <p14:tracePt t="55872" x="1047750" y="6667500"/>
          <p14:tracePt t="55889" x="1060450" y="6667500"/>
          <p14:tracePt t="55905" x="1066800" y="6661150"/>
          <p14:tracePt t="55922" x="1079500" y="6661150"/>
          <p14:tracePt t="55955" x="1085850" y="6661150"/>
          <p14:tracePt t="56258" x="1079500" y="6661150"/>
          <p14:tracePt t="56267" x="1073150" y="6661150"/>
          <p14:tracePt t="56282" x="1066800" y="6661150"/>
          <p14:tracePt t="56306" x="1060450" y="6661150"/>
          <p14:tracePt t="56347" x="1054100" y="6661150"/>
          <p14:tracePt t="56361" x="1047750" y="6661150"/>
          <p14:tracePt t="56388" x="1041400" y="6661150"/>
          <p14:tracePt t="56405" x="1035050" y="6661150"/>
          <p14:tracePt t="56421" x="1028700" y="6661150"/>
          <p14:tracePt t="56438" x="1022350" y="6661150"/>
          <p14:tracePt t="56455" x="1016000" y="6661150"/>
          <p14:tracePt t="56472" x="1003300" y="6661150"/>
          <p14:tracePt t="56474" x="996950" y="6661150"/>
          <p14:tracePt t="56489" x="977900" y="6661150"/>
          <p14:tracePt t="56506" x="958850" y="6661150"/>
          <p14:tracePt t="56522" x="933450" y="6661150"/>
          <p14:tracePt t="56539" x="914400" y="6667500"/>
          <p14:tracePt t="56555" x="901700" y="6667500"/>
          <p14:tracePt t="56572" x="882650" y="6667500"/>
          <p14:tracePt t="56589" x="863600" y="6667500"/>
          <p14:tracePt t="56605" x="838200" y="6667500"/>
          <p14:tracePt t="56609" x="819150" y="6673850"/>
          <p14:tracePt t="56622" x="806450" y="6673850"/>
          <p14:tracePt t="56638" x="768350" y="6673850"/>
          <p14:tracePt t="56656" x="736600" y="6673850"/>
          <p14:tracePt t="56672" x="711200" y="6673850"/>
          <p14:tracePt t="56673" x="704850" y="6673850"/>
          <p14:tracePt t="56689" x="685800" y="6680200"/>
          <p14:tracePt t="56842" x="692150" y="6680200"/>
          <p14:tracePt t="56851" x="698500" y="6680200"/>
          <p14:tracePt t="56859" x="717550" y="6680200"/>
          <p14:tracePt t="56872" x="736600" y="6680200"/>
          <p14:tracePt t="56889" x="787400" y="6667500"/>
          <p14:tracePt t="56905" x="825500" y="6667500"/>
          <p14:tracePt t="56923" x="876300" y="6654800"/>
          <p14:tracePt t="56939" x="927100" y="6648450"/>
          <p14:tracePt t="56956" x="990600" y="6635750"/>
          <p14:tracePt t="56972" x="1060450" y="6635750"/>
          <p14:tracePt t="56988" x="1130300" y="6635750"/>
          <p14:tracePt t="57005" x="1206500" y="6629400"/>
          <p14:tracePt t="57022" x="1276350" y="6629400"/>
          <p14:tracePt t="57039" x="1346200" y="6629400"/>
          <p14:tracePt t="57041" x="1371600" y="6629400"/>
          <p14:tracePt t="57057" x="1422400" y="6629400"/>
          <p14:tracePt t="57072" x="1460500" y="6629400"/>
          <p14:tracePt t="57090" x="1524000" y="6629400"/>
          <p14:tracePt t="57106" x="1562100" y="6629400"/>
          <p14:tracePt t="57123" x="1587500" y="6629400"/>
          <p14:tracePt t="57138" x="1612900" y="6629400"/>
          <p14:tracePt t="57155" x="1638300" y="6629400"/>
          <p14:tracePt t="57172" x="1644650" y="6629400"/>
          <p14:tracePt t="57189" x="1651000" y="6629400"/>
          <p14:tracePt t="57210" x="1657350" y="6629400"/>
          <p14:tracePt t="57235" x="1663700" y="6629400"/>
          <p14:tracePt t="57253" x="1670050" y="6629400"/>
          <p14:tracePt t="57267" x="1676400" y="6629400"/>
          <p14:tracePt t="57275" x="1682750" y="6629400"/>
          <p14:tracePt t="57290" x="1689100" y="6629400"/>
          <p14:tracePt t="57306" x="1701800" y="6629400"/>
          <p14:tracePt t="57322" x="1708150" y="6629400"/>
          <p14:tracePt t="57340" x="1714500" y="6629400"/>
          <p14:tracePt t="57355" x="1727200" y="6629400"/>
          <p14:tracePt t="57373" x="1733550" y="6629400"/>
          <p14:tracePt t="57389" x="1739900" y="6629400"/>
          <p14:tracePt t="57547" x="1746250" y="6629400"/>
          <p14:tracePt t="57563" x="1746250" y="6635750"/>
          <p14:tracePt t="57587" x="1746250" y="6642100"/>
          <p14:tracePt t="57595" x="1739900" y="6648450"/>
          <p14:tracePt t="57605" x="1727200" y="6648450"/>
          <p14:tracePt t="57622" x="1714500" y="6654800"/>
          <p14:tracePt t="57639" x="1695450" y="6661150"/>
          <p14:tracePt t="57642" x="1689100" y="6661150"/>
          <p14:tracePt t="57655" x="1676400" y="6661150"/>
          <p14:tracePt t="57674" x="1651000" y="6661150"/>
          <p14:tracePt t="57689" x="1638300" y="6673850"/>
          <p14:tracePt t="57707" x="1619250" y="6673850"/>
          <p14:tracePt t="57722" x="1606550" y="6673850"/>
          <p14:tracePt t="57741" x="1587500" y="6680200"/>
          <p14:tracePt t="57755" x="1562100" y="6680200"/>
          <p14:tracePt t="57772" x="1536700" y="6686550"/>
          <p14:tracePt t="57789" x="1504950" y="6686550"/>
          <p14:tracePt t="57805" x="1479550" y="6686550"/>
          <p14:tracePt t="57822" x="1454150" y="6686550"/>
          <p14:tracePt t="57839" x="1441450" y="6686550"/>
          <p14:tracePt t="57842" x="1428750" y="6686550"/>
          <p14:tracePt t="57857" x="1422400" y="6686550"/>
          <p14:tracePt t="57872" x="1409700" y="6686550"/>
          <p14:tracePt t="57890" x="1403350" y="6686550"/>
          <p14:tracePt t="57906" x="1397000" y="6686550"/>
          <p14:tracePt t="57922" x="1384300" y="6686550"/>
          <p14:tracePt t="57939" x="1377950" y="6686550"/>
          <p14:tracePt t="57956" x="1371600" y="6686550"/>
          <p14:tracePt t="58132" x="1384300" y="6686550"/>
          <p14:tracePt t="58139" x="1390650" y="6686550"/>
          <p14:tracePt t="58155" x="1409700" y="6686550"/>
          <p14:tracePt t="58172" x="1435100" y="6686550"/>
          <p14:tracePt t="58188" x="1460500" y="6686550"/>
          <p14:tracePt t="58205" x="1492250" y="6680200"/>
          <p14:tracePt t="58222" x="1530350" y="6680200"/>
          <p14:tracePt t="58239" x="1581150" y="6680200"/>
          <p14:tracePt t="58242" x="1606550" y="6680200"/>
          <p14:tracePt t="58255" x="1644650" y="6680200"/>
          <p14:tracePt t="58272" x="1695450" y="6680200"/>
          <p14:tracePt t="58275" x="1720850" y="6680200"/>
          <p14:tracePt t="58289" x="1739900" y="6680200"/>
          <p14:tracePt t="58306" x="1797050" y="6673850"/>
          <p14:tracePt t="58321" x="1828800" y="6673850"/>
          <p14:tracePt t="58338" x="1860550" y="6667500"/>
          <p14:tracePt t="58354" x="1905000" y="6667500"/>
          <p14:tracePt t="58371" x="1943100" y="6667500"/>
          <p14:tracePt t="58388" x="1993900" y="6667500"/>
          <p14:tracePt t="58406" x="2044700" y="6667500"/>
          <p14:tracePt t="58422" x="2095500" y="6667500"/>
          <p14:tracePt t="58438" x="2139950" y="6667500"/>
          <p14:tracePt t="58455" x="2197100" y="6667500"/>
          <p14:tracePt t="58471" x="2235200" y="6667500"/>
          <p14:tracePt t="58488" x="2273300" y="6667500"/>
          <p14:tracePt t="58489" x="2298700" y="6667500"/>
          <p14:tracePt t="58505" x="2336800" y="6667500"/>
          <p14:tracePt t="58522" x="2368550" y="6667500"/>
          <p14:tracePt t="58538" x="2406650" y="6667500"/>
          <p14:tracePt t="58554" x="2432050" y="6667500"/>
          <p14:tracePt t="58572" x="2451100" y="6667500"/>
          <p14:tracePt t="58589" x="2457450" y="6667500"/>
          <p14:tracePt t="58605" x="2476500" y="6667500"/>
          <p14:tracePt t="58622" x="2489200" y="6667500"/>
          <p14:tracePt t="58639" x="2514600" y="6667500"/>
          <p14:tracePt t="58656" x="2546350" y="6667500"/>
          <p14:tracePt t="58658" x="2559050" y="6667500"/>
          <p14:tracePt t="58673" x="2584450" y="6667500"/>
          <p14:tracePt t="58690" x="2609850" y="6667500"/>
          <p14:tracePt t="58706" x="2628900" y="6667500"/>
          <p14:tracePt t="58723" x="2647950" y="6667500"/>
          <p14:tracePt t="58739" x="2667000" y="6667500"/>
          <p14:tracePt t="58755" x="2692400" y="6667500"/>
          <p14:tracePt t="58772" x="2717800" y="6667500"/>
          <p14:tracePt t="58789" x="2743200" y="6667500"/>
          <p14:tracePt t="58805" x="2774950" y="6667500"/>
          <p14:tracePt t="58822" x="2800350" y="6667500"/>
          <p14:tracePt t="58838" x="2825750" y="6667500"/>
          <p14:tracePt t="58855" x="2844800" y="6667500"/>
          <p14:tracePt t="58860" x="2851150" y="6667500"/>
          <p14:tracePt t="58874" x="2857500" y="6667500"/>
          <p14:tracePt t="58889" x="2863850" y="6667500"/>
          <p14:tracePt t="58905" x="2870200" y="6667500"/>
          <p14:tracePt t="58923" x="2876550" y="6667500"/>
          <p14:tracePt t="58940" x="2882900" y="6667500"/>
          <p14:tracePt t="59123" x="2870200" y="6667500"/>
          <p14:tracePt t="59131" x="2851150" y="6667500"/>
          <p14:tracePt t="59140" x="2825750" y="6667500"/>
          <p14:tracePt t="59155" x="2755900" y="6667500"/>
          <p14:tracePt t="59172" x="2673350" y="6667500"/>
          <p14:tracePt t="59188" x="2578100" y="6667500"/>
          <p14:tracePt t="59205" x="2489200" y="6667500"/>
          <p14:tracePt t="59222" x="2406650" y="6667500"/>
          <p14:tracePt t="59239" x="2305050" y="6667500"/>
          <p14:tracePt t="59242" x="2247900" y="6667500"/>
          <p14:tracePt t="59256" x="2184400" y="6667500"/>
          <p14:tracePt t="59272" x="2082800" y="6667500"/>
          <p14:tracePt t="59275" x="2032000" y="6667500"/>
          <p14:tracePt t="59289" x="1917700" y="6667500"/>
          <p14:tracePt t="59306" x="1790700" y="6661150"/>
          <p14:tracePt t="59322" x="1676400" y="6661150"/>
          <p14:tracePt t="59339" x="1600200" y="6661150"/>
          <p14:tracePt t="59355" x="1524000" y="6661150"/>
          <p14:tracePt t="59372" x="1460500" y="6661150"/>
          <p14:tracePt t="59378" x="1441450" y="6667500"/>
          <p14:tracePt t="59396" x="1409700" y="6667500"/>
          <p14:tracePt t="59410" x="1397000" y="6667500"/>
          <p14:tracePt t="59635" x="1397000" y="6673850"/>
          <p14:tracePt t="59651" x="1403350" y="6673850"/>
          <p14:tracePt t="59660" x="1416050" y="6673850"/>
          <p14:tracePt t="59672" x="1435100" y="6673850"/>
          <p14:tracePt t="59691" x="1485900" y="6673850"/>
          <p14:tracePt t="59706" x="1511300" y="6673850"/>
          <p14:tracePt t="59723" x="1530350" y="6673850"/>
          <p14:tracePt t="59739" x="1543050" y="6673850"/>
          <p14:tracePt t="59756" x="1555750" y="6673850"/>
          <p14:tracePt t="59772" x="1568450" y="6673850"/>
          <p14:tracePt t="59789" x="1574800" y="6673850"/>
          <p14:tracePt t="59867" x="1581150" y="6667500"/>
          <p14:tracePt t="59890" x="1568450" y="6661150"/>
          <p14:tracePt t="59902" x="1549400" y="6661150"/>
          <p14:tracePt t="59912" x="1530350" y="6661150"/>
          <p14:tracePt t="59922" x="1479550" y="6661150"/>
          <p14:tracePt t="59939" x="1422400" y="6661150"/>
          <p14:tracePt t="59955" x="1377950" y="6661150"/>
          <p14:tracePt t="59972" x="1352550" y="6661150"/>
          <p14:tracePt t="59989" x="1346200" y="6661150"/>
          <p14:tracePt t="60147" x="1339850" y="6661150"/>
          <p14:tracePt t="60171" x="1352550" y="6661150"/>
          <p14:tracePt t="60182" x="1365250" y="6661150"/>
          <p14:tracePt t="60191" x="1384300" y="6661150"/>
          <p14:tracePt t="60205" x="1428750" y="6661150"/>
          <p14:tracePt t="60222" x="1473200" y="6661150"/>
          <p14:tracePt t="60239" x="1504950" y="6661150"/>
          <p14:tracePt t="60244" x="1517650" y="6661150"/>
          <p14:tracePt t="60256" x="1530350" y="6661150"/>
          <p14:tracePt t="60273" x="1568450" y="6661150"/>
          <p14:tracePt t="60290" x="1593850" y="6661150"/>
          <p14:tracePt t="60308" x="1619250" y="6661150"/>
          <p14:tracePt t="60322" x="1638300" y="6661150"/>
          <p14:tracePt t="60341" x="1657350" y="6654800"/>
          <p14:tracePt t="60355" x="1689100" y="6654800"/>
          <p14:tracePt t="60373" x="1714500" y="6648450"/>
          <p14:tracePt t="60389" x="1739900" y="6648450"/>
          <p14:tracePt t="60406" x="1752600" y="6642100"/>
          <p14:tracePt t="60411" x="1758950" y="6642100"/>
          <p14:tracePt t="60451" x="1765300" y="6642100"/>
          <p14:tracePt t="60469" x="1771650" y="6642100"/>
          <p14:tracePt t="60478" x="1778000" y="6642100"/>
          <p14:tracePt t="60491" x="1784350" y="6642100"/>
          <p14:tracePt t="60506" x="1797050" y="6642100"/>
          <p14:tracePt t="60523" x="1803400" y="6642100"/>
          <p14:tracePt t="60539" x="1809750" y="6642100"/>
          <p14:tracePt t="60556" x="1828800" y="6642100"/>
          <p14:tracePt t="60573" x="1847850" y="6642100"/>
          <p14:tracePt t="60589" x="1866900" y="6642100"/>
          <p14:tracePt t="60605" x="1892300" y="6642100"/>
          <p14:tracePt t="60622" x="1924050" y="6642100"/>
          <p14:tracePt t="60639" x="1955800" y="6642100"/>
          <p14:tracePt t="60643" x="1968500" y="6642100"/>
          <p14:tracePt t="60655" x="1981200" y="6642100"/>
          <p14:tracePt t="60672" x="2006600" y="6642100"/>
          <p14:tracePt t="60675" x="2019300" y="6642100"/>
          <p14:tracePt t="60690" x="2057400" y="6642100"/>
          <p14:tracePt t="60706" x="2108200" y="6654800"/>
          <p14:tracePt t="60723" x="2146300" y="6654800"/>
          <p14:tracePt t="60739" x="2178050" y="6654800"/>
          <p14:tracePt t="60755" x="2203450" y="6654800"/>
          <p14:tracePt t="60772" x="2235200" y="6661150"/>
          <p14:tracePt t="60789" x="2273300" y="6667500"/>
          <p14:tracePt t="60805" x="2324100" y="6673850"/>
          <p14:tracePt t="60822" x="2362200" y="6673850"/>
          <p14:tracePt t="60839" x="2393950" y="6673850"/>
          <p14:tracePt t="60842" x="2406650" y="6673850"/>
          <p14:tracePt t="60855" x="2425700" y="6673850"/>
          <p14:tracePt t="60872" x="2438400" y="6673850"/>
          <p14:tracePt t="60888" x="2463800" y="6673850"/>
          <p14:tracePt t="60892" x="2482850" y="6673850"/>
          <p14:tracePt t="60906" x="2508250" y="6673850"/>
          <p14:tracePt t="60924" x="2546350" y="6673850"/>
          <p14:tracePt t="60938" x="2571750" y="6673850"/>
          <p14:tracePt t="60955" x="2597150" y="6673850"/>
          <p14:tracePt t="60972" x="2628900" y="6673850"/>
          <p14:tracePt t="60989" x="2660650" y="6673850"/>
          <p14:tracePt t="61005" x="2698750" y="6673850"/>
          <p14:tracePt t="61022" x="2743200" y="6673850"/>
          <p14:tracePt t="61039" x="2787650" y="6673850"/>
          <p14:tracePt t="61056" x="2832100" y="6673850"/>
          <p14:tracePt t="61059" x="2844800" y="6673850"/>
          <p14:tracePt t="61072" x="2857500" y="6673850"/>
          <p14:tracePt t="61091" x="2889250" y="6673850"/>
          <p14:tracePt t="61106" x="2914650" y="6673850"/>
          <p14:tracePt t="61122" x="2940050" y="6673850"/>
          <p14:tracePt t="61138" x="2978150" y="6673850"/>
          <p14:tracePt t="61155" x="3016250" y="6673850"/>
          <p14:tracePt t="61172" x="3060700" y="6673850"/>
          <p14:tracePt t="61188" x="3098800" y="6673850"/>
          <p14:tracePt t="61205" x="3143250" y="6673850"/>
          <p14:tracePt t="61222" x="3194050" y="6673850"/>
          <p14:tracePt t="61238" x="3251200" y="6673850"/>
          <p14:tracePt t="61255" x="3295650" y="6673850"/>
          <p14:tracePt t="61258" x="3314700" y="6673850"/>
          <p14:tracePt t="61272" x="3327400" y="6673850"/>
          <p14:tracePt t="61289" x="3371850" y="6673850"/>
          <p14:tracePt t="61306" x="3403600" y="6673850"/>
          <p14:tracePt t="61323" x="3435350" y="6673850"/>
          <p14:tracePt t="61339" x="3473450" y="6673850"/>
          <p14:tracePt t="61357" x="3505200" y="6673850"/>
          <p14:tracePt t="61372" x="3536950" y="6673850"/>
          <p14:tracePt t="61388" x="3575050" y="6673850"/>
          <p14:tracePt t="61405" x="3632200" y="6673850"/>
          <p14:tracePt t="61421" x="3695700" y="6673850"/>
          <p14:tracePt t="61438" x="3765550" y="6680200"/>
          <p14:tracePt t="61455" x="3816350" y="6680200"/>
          <p14:tracePt t="61472" x="3879850" y="6680200"/>
          <p14:tracePt t="61490" x="3962400" y="6686550"/>
          <p14:tracePt t="61506" x="4019550" y="6686550"/>
          <p14:tracePt t="61523" x="4057650" y="6686550"/>
          <p14:tracePt t="61542" x="4083050" y="6686550"/>
          <p14:tracePt t="61556" x="4102100" y="6692900"/>
          <p14:tracePt t="61572" x="4121150" y="6692900"/>
          <p14:tracePt t="61589" x="4127500" y="6692900"/>
          <p14:tracePt t="61606" x="4140200" y="6699250"/>
          <p14:tracePt t="61622" x="4152900" y="6699250"/>
          <p14:tracePt t="61640" x="4165600" y="6699250"/>
          <p14:tracePt t="61655" x="4184650" y="6705600"/>
          <p14:tracePt t="61673" x="4216400" y="6705600"/>
          <p14:tracePt t="61675" x="4235450" y="6711950"/>
          <p14:tracePt t="61689" x="4254500" y="6718300"/>
          <p14:tracePt t="61706" x="4305300" y="6718300"/>
          <p14:tracePt t="61723" x="4330700" y="6718300"/>
          <p14:tracePt t="61739" x="4356100" y="6724650"/>
          <p14:tracePt t="61755" x="4368800" y="6724650"/>
          <p14:tracePt t="61772" x="4375150" y="6724650"/>
          <p14:tracePt t="63226" x="4381500" y="6724650"/>
          <p14:tracePt t="63258" x="4387850" y="6724650"/>
          <p14:tracePt t="63276" x="4394200" y="6724650"/>
          <p14:tracePt t="63292" x="4400550" y="6724650"/>
          <p14:tracePt t="63306" x="4406900" y="6724650"/>
          <p14:tracePt t="63331" x="4413250" y="6724650"/>
          <p14:tracePt t="63355" x="4419600" y="6724650"/>
          <p14:tracePt t="63371" x="4438650" y="6724650"/>
          <p14:tracePt t="63388" x="4445000" y="6724650"/>
          <p14:tracePt t="63406" x="4451350" y="6724650"/>
          <p14:tracePt t="63411" x="4457700" y="6724650"/>
          <p14:tracePt t="63438" x="4464050" y="6724650"/>
          <p14:tracePt t="63455" x="4470400" y="6724650"/>
          <p14:tracePt t="63473" x="4476750" y="6724650"/>
          <p14:tracePt t="63489" x="4489450" y="6724650"/>
          <p14:tracePt t="63506" x="4508500" y="6724650"/>
          <p14:tracePt t="63525" x="4540250" y="6724650"/>
          <p14:tracePt t="63539" x="4565650" y="6724650"/>
          <p14:tracePt t="63555" x="4597400" y="6724650"/>
          <p14:tracePt t="63571" x="4635500" y="6724650"/>
          <p14:tracePt t="63589" x="4686300" y="6724650"/>
          <p14:tracePt t="63605" x="4743450" y="6724650"/>
          <p14:tracePt t="63622" x="4787900" y="6731000"/>
          <p14:tracePt t="63639" x="4826000" y="6731000"/>
          <p14:tracePt t="63656" x="4864100" y="6731000"/>
          <p14:tracePt t="63658" x="4883150" y="6731000"/>
          <p14:tracePt t="63672" x="4895850" y="6731000"/>
          <p14:tracePt t="63690" x="4940300" y="6731000"/>
          <p14:tracePt t="63707" x="4972050" y="6731000"/>
          <p14:tracePt t="63723" x="4997450" y="6731000"/>
          <p14:tracePt t="63740" x="5010150" y="6731000"/>
          <p14:tracePt t="63756" x="5029200" y="6731000"/>
          <p14:tracePt t="63772" x="5041900" y="6731000"/>
          <p14:tracePt t="63788" x="5067300" y="6731000"/>
          <p14:tracePt t="63805" x="5092700" y="6731000"/>
          <p14:tracePt t="63822" x="5124450" y="6731000"/>
          <p14:tracePt t="63838" x="5162550" y="6731000"/>
          <p14:tracePt t="63855" x="5194300" y="6731000"/>
          <p14:tracePt t="63860" x="5207000" y="6731000"/>
          <p14:tracePt t="63872" x="5226050" y="6731000"/>
          <p14:tracePt t="63889" x="5257800" y="6731000"/>
          <p14:tracePt t="63892" x="5270500" y="6731000"/>
          <p14:tracePt t="63906" x="5295900" y="6731000"/>
          <p14:tracePt t="63922" x="5327650" y="6731000"/>
          <p14:tracePt t="63939" x="5359400" y="6724650"/>
          <p14:tracePt t="63955" x="5384800" y="6724650"/>
          <p14:tracePt t="63972" x="5410200" y="6724650"/>
          <p14:tracePt t="63989" x="5429250" y="6718300"/>
          <p14:tracePt t="64006" x="5448300" y="6718300"/>
          <p14:tracePt t="64022" x="5454650" y="6718300"/>
          <p14:tracePt t="64039" x="5461000" y="6718300"/>
          <p14:tracePt t="64056" x="5480050" y="6718300"/>
          <p14:tracePt t="64058" x="5486400" y="6718300"/>
          <p14:tracePt t="64072" x="5499100" y="6718300"/>
          <p14:tracePt t="64090" x="5511800" y="6718300"/>
          <p14:tracePt t="64106" x="5518150" y="6718300"/>
          <p14:tracePt t="64980" x="5524500" y="6718300"/>
          <p14:tracePt t="64990" x="5537200" y="6718300"/>
          <p14:tracePt t="65005" x="5562600" y="6718300"/>
          <p14:tracePt t="65022" x="5588000" y="6718300"/>
          <p14:tracePt t="65029" x="5600700" y="6718300"/>
          <p14:tracePt t="65039" x="5613400" y="6718300"/>
          <p14:tracePt t="65056" x="5645150" y="6718300"/>
          <p14:tracePt t="65058" x="5651500" y="6718300"/>
          <p14:tracePt t="65089" x="5676900" y="6718300"/>
          <p14:tracePt t="65123" x="5715000" y="6718300"/>
          <p14:tracePt t="65139" x="5727700" y="6718300"/>
          <p14:tracePt t="65156" x="5740400" y="6718300"/>
          <p14:tracePt t="65172" x="5759450" y="6718300"/>
          <p14:tracePt t="65189" x="5791200" y="6718300"/>
          <p14:tracePt t="65206" x="5816600" y="6718300"/>
          <p14:tracePt t="65222" x="5848350" y="6718300"/>
          <p14:tracePt t="65239" x="5880100" y="6718300"/>
          <p14:tracePt t="65256" x="5918200" y="6718300"/>
          <p14:tracePt t="65258" x="5930900" y="6718300"/>
          <p14:tracePt t="65273" x="5949950" y="6718300"/>
          <p14:tracePt t="65289" x="5994400" y="6718300"/>
          <p14:tracePt t="65292" x="6007100" y="6718300"/>
          <p14:tracePt t="65306" x="6038850" y="6718300"/>
          <p14:tracePt t="65323" x="6057900" y="6718300"/>
          <p14:tracePt t="65339" x="6064250" y="6718300"/>
          <p14:tracePt t="65355" x="6070600" y="6718300"/>
          <p14:tracePt t="65708" x="6064250" y="6718300"/>
          <p14:tracePt t="65716" x="6051550" y="6718300"/>
          <p14:tracePt t="65724" x="6045200" y="6718300"/>
          <p14:tracePt t="65739" x="6026150" y="6718300"/>
          <p14:tracePt t="65756" x="5988050" y="6711950"/>
          <p14:tracePt t="65772" x="5943600" y="6705600"/>
          <p14:tracePt t="65805" x="5854700" y="6686550"/>
          <p14:tracePt t="65839" x="5753100" y="6648450"/>
          <p14:tracePt t="65842" x="5715000" y="6635750"/>
          <p14:tracePt t="65856" x="5683250" y="6616700"/>
          <p14:tracePt t="65872" x="5607050" y="6572250"/>
          <p14:tracePt t="65876" x="5556250" y="6546850"/>
          <p14:tracePt t="65889" x="5473700" y="6502400"/>
          <p14:tracePt t="65906" x="5308600" y="6413500"/>
          <p14:tracePt t="65908" x="5226050" y="6362700"/>
          <p14:tracePt t="65922" x="5092700" y="6286500"/>
          <p14:tracePt t="65939" x="4978400" y="6216650"/>
          <p14:tracePt t="65956" x="4857750" y="6140450"/>
          <p14:tracePt t="65972" x="4711700" y="6038850"/>
          <p14:tracePt t="65989" x="4521200" y="5918200"/>
          <p14:tracePt t="66006" x="4330700" y="5791200"/>
          <p14:tracePt t="66022" x="4203700" y="5715000"/>
          <p14:tracePt t="66039" x="4140200" y="5670550"/>
          <p14:tracePt t="66042" x="4114800" y="5657850"/>
          <p14:tracePt t="66056" x="4102100" y="5638800"/>
          <p14:tracePt t="66073" x="4070350" y="5613400"/>
          <p14:tracePt t="66077" x="4057650" y="5594350"/>
          <p14:tracePt t="66089" x="4032250" y="5575300"/>
          <p14:tracePt t="66107" x="3975100" y="5505450"/>
          <p14:tracePt t="66123" x="3924300" y="5435600"/>
          <p14:tracePt t="66139" x="3854450" y="5359400"/>
          <p14:tracePt t="66157" x="3784600" y="5289550"/>
          <p14:tracePt t="66172" x="3708400" y="5207000"/>
          <p14:tracePt t="66190" x="3632200" y="5130800"/>
          <p14:tracePt t="66206" x="3536950" y="5041900"/>
          <p14:tracePt t="66223" x="3441700" y="4946650"/>
          <p14:tracePt t="66239" x="3346450" y="4857750"/>
          <p14:tracePt t="66255" x="3244850" y="4762500"/>
          <p14:tracePt t="66272" x="3143250" y="4679950"/>
          <p14:tracePt t="66289" x="3041650" y="4603750"/>
          <p14:tracePt t="66291" x="2978150" y="4559300"/>
          <p14:tracePt t="66307" x="2851150" y="4470400"/>
          <p14:tracePt t="66323" x="2724150" y="4387850"/>
          <p14:tracePt t="66339" x="2584450" y="4292600"/>
          <p14:tracePt t="66356" x="2470150" y="4216400"/>
          <p14:tracePt t="66376" x="2381250" y="4152900"/>
          <p14:tracePt t="66388" x="2311400" y="4102100"/>
          <p14:tracePt t="66405" x="2260600" y="4070350"/>
          <p14:tracePt t="66422" x="2203450" y="4032250"/>
          <p14:tracePt t="66438" x="2171700" y="4006850"/>
          <p14:tracePt t="66455" x="2127250" y="3981450"/>
          <p14:tracePt t="66472" x="2089150" y="3949700"/>
          <p14:tracePt t="66489" x="2044700" y="3905250"/>
          <p14:tracePt t="66490" x="2025650" y="3879850"/>
          <p14:tracePt t="66505" x="2006600" y="3860800"/>
          <p14:tracePt t="66522" x="1930400" y="3746500"/>
          <p14:tracePt t="66539" x="1879600" y="3670300"/>
          <p14:tracePt t="66555" x="1835150" y="3606800"/>
          <p14:tracePt t="66573" x="1790700" y="3543300"/>
          <p14:tracePt t="66589" x="1758950" y="3479800"/>
          <p14:tracePt t="66607" x="1720850" y="3429000"/>
          <p14:tracePt t="66631" x="1689100" y="3359150"/>
          <p14:tracePt t="66656" x="1657350" y="3282950"/>
          <p14:tracePt t="66660" x="1644650" y="3257550"/>
          <p14:tracePt t="66684" x="1619250" y="3187700"/>
          <p14:tracePt t="66712" x="1606550" y="3130550"/>
          <p14:tracePt t="66737" x="1587500" y="3073400"/>
          <p14:tracePt t="66755" x="1574800" y="3016250"/>
          <p14:tracePt t="66772" x="1562100" y="2978150"/>
          <p14:tracePt t="66789" x="1549400" y="2959100"/>
          <p14:tracePt t="66807" x="1549400" y="2946400"/>
          <p14:tracePt t="66822" x="1536700" y="2933700"/>
          <p14:tracePt t="66841" x="1536700" y="2927350"/>
          <p14:tracePt t="66884" x="1530350" y="2921000"/>
          <p14:tracePt t="66900" x="1524000" y="2921000"/>
          <p14:tracePt t="66916" x="1517650" y="2921000"/>
          <p14:tracePt t="66931" x="1511300" y="2921000"/>
          <p14:tracePt t="66947" x="1504950" y="2921000"/>
          <p14:tracePt t="66964" x="1498600" y="2921000"/>
          <p14:tracePt t="66981" x="1485900" y="2921000"/>
          <p14:tracePt t="66996" x="1473200" y="2921000"/>
          <p14:tracePt t="67011" x="1454150" y="2921000"/>
          <p14:tracePt t="67027" x="1441450" y="2921000"/>
          <p14:tracePt t="67043" x="1422400" y="2921000"/>
          <p14:tracePt t="67059" x="1409700" y="2921000"/>
          <p14:tracePt t="67074" x="1397000" y="2927350"/>
          <p14:tracePt t="67076" x="1390650" y="2933700"/>
          <p14:tracePt t="67093" x="1365250" y="2940050"/>
          <p14:tracePt t="67107" x="1346200" y="2946400"/>
          <p14:tracePt t="67123" x="1327150" y="2952750"/>
          <p14:tracePt t="67139" x="1308100" y="2965450"/>
          <p14:tracePt t="67157" x="1295400" y="2984500"/>
          <p14:tracePt t="67172" x="1282700" y="2990850"/>
          <p14:tracePt t="67191" x="1263650" y="3016250"/>
          <p14:tracePt t="67205" x="1244600" y="3048000"/>
          <p14:tracePt t="67222" x="1231900" y="3073400"/>
          <p14:tracePt t="67239" x="1225550" y="3111500"/>
          <p14:tracePt t="67243" x="1219200" y="3130550"/>
          <p14:tracePt t="67259" x="1206500" y="3181350"/>
          <p14:tracePt t="67276" x="1206500" y="3225800"/>
          <p14:tracePt t="67304" x="1206500" y="3314700"/>
          <p14:tracePt t="67307" x="1206500" y="3340100"/>
          <p14:tracePt t="67333" x="1219200" y="3403600"/>
          <p14:tracePt t="67359" x="1238250" y="3454400"/>
          <p14:tracePt t="67391" x="1257300" y="3492500"/>
          <p14:tracePt t="67396" x="1257300" y="3505200"/>
          <p14:tracePt t="67424" x="1270000" y="3511550"/>
          <p14:tracePt t="67446" x="1270000" y="3517900"/>
          <p14:tracePt t="67464" x="1276350" y="3524250"/>
          <p14:tracePt t="67484" x="1276350" y="3530600"/>
          <p14:tracePt t="67498" x="1282700" y="3530600"/>
          <p14:tracePt t="67508" x="1282700" y="3536950"/>
          <p14:tracePt t="67522" x="1289050" y="3556000"/>
          <p14:tracePt t="67539" x="1295400" y="3568700"/>
          <p14:tracePt t="67555" x="1295400" y="3581400"/>
          <p14:tracePt t="67572" x="1295400" y="3606800"/>
          <p14:tracePt t="67589" x="1295400" y="3625850"/>
          <p14:tracePt t="67606" x="1295400" y="3644900"/>
          <p14:tracePt t="67622" x="1295400" y="3670300"/>
          <p14:tracePt t="67640" x="1295400" y="3689350"/>
          <p14:tracePt t="67655" x="1289050" y="3702050"/>
          <p14:tracePt t="67672" x="1289050" y="3708400"/>
          <p14:tracePt t="67689" x="1289050" y="3721100"/>
          <p14:tracePt t="67851" x="1289050" y="3727450"/>
          <p14:tracePt t="68191" x="1282700" y="3733800"/>
          <p14:tracePt t="68208" x="1276350" y="3733800"/>
          <p14:tracePt t="68224" x="1263650" y="3740150"/>
          <p14:tracePt t="68244" x="1250950" y="3746500"/>
          <p14:tracePt t="68255" x="1244600" y="3746500"/>
          <p14:tracePt t="68272" x="1238250" y="3746500"/>
          <p14:tracePt t="68292" x="1238250" y="3752850"/>
          <p14:tracePt t="68322" x="1231900" y="3752850"/>
          <p14:tracePt t="68356" x="1206500" y="3759200"/>
          <p14:tracePt t="68379" x="1187450" y="3765550"/>
          <p14:tracePt t="68401" x="1174750" y="3765550"/>
          <p14:tracePt t="68406" x="1162050" y="3771900"/>
          <p14:tracePt t="68428" x="1136650" y="3778250"/>
          <p14:tracePt t="68448" x="1130300" y="3778250"/>
          <p14:tracePt t="68468" x="1098550" y="3778250"/>
          <p14:tracePt t="68485" x="1079500" y="3784600"/>
          <p14:tracePt t="68499" x="1054100" y="3784600"/>
          <p14:tracePt t="68517" x="1028700" y="3790950"/>
          <p14:tracePt t="68533" x="996950" y="3790950"/>
          <p14:tracePt t="68550" x="965200" y="3790950"/>
          <p14:tracePt t="68567" x="927100" y="3790950"/>
          <p14:tracePt t="68583" x="901700" y="3790950"/>
          <p14:tracePt t="68597" x="882650" y="3790950"/>
          <p14:tracePt t="68614" x="869950" y="3790950"/>
          <p14:tracePt t="68694" x="863600" y="3790950"/>
          <p14:tracePt t="68710" x="857250" y="3790950"/>
          <p14:tracePt t="68732" x="857250" y="3784600"/>
          <p14:tracePt t="68748" x="857250" y="3778250"/>
          <p14:tracePt t="68764" x="857250" y="3771900"/>
          <p14:tracePt t="68779" x="857250" y="3752850"/>
          <p14:tracePt t="68795" x="863600" y="3733800"/>
          <p14:tracePt t="68812" x="876300" y="3702050"/>
          <p14:tracePt t="68827" x="901700" y="3657600"/>
          <p14:tracePt t="68845" x="939800" y="3606800"/>
          <p14:tracePt t="68860" x="965200" y="3562350"/>
          <p14:tracePt t="68878" x="1009650" y="3511550"/>
          <p14:tracePt t="68895" x="1041400" y="3473450"/>
          <p14:tracePt t="68913" x="1073150" y="3448050"/>
          <p14:tracePt t="68929" x="1111250" y="3416300"/>
          <p14:tracePt t="68931" x="1123950" y="3403600"/>
          <p14:tracePt t="68957" x="1168400" y="3378200"/>
          <p14:tracePt t="68982" x="1200150" y="3346450"/>
          <p14:tracePt t="69003" x="1219200" y="3333750"/>
          <p14:tracePt t="69027" x="1225550" y="3321050"/>
          <p14:tracePt t="69052" x="1244600" y="3314700"/>
          <p14:tracePt t="69084" x="1250950" y="3308350"/>
          <p14:tracePt t="69107" x="1250950" y="3295650"/>
          <p14:tracePt t="69133" x="1257300" y="3276600"/>
          <p14:tracePt t="69156" x="1257300" y="3257550"/>
          <p14:tracePt t="69180" x="1257300" y="3232150"/>
          <p14:tracePt t="69204" x="1257300" y="3194050"/>
          <p14:tracePt t="69229" x="1250950" y="3155950"/>
          <p14:tracePt t="69254" x="1244600" y="3130550"/>
          <p14:tracePt t="69270" x="1231900" y="3105150"/>
          <p14:tracePt t="69286" x="1219200" y="3086100"/>
          <p14:tracePt t="69303" x="1206500" y="3067050"/>
          <p14:tracePt t="69318" x="1187450" y="3054350"/>
          <p14:tracePt t="69335" x="1162050" y="3035300"/>
          <p14:tracePt t="69350" x="1130300" y="3016250"/>
          <p14:tracePt t="69372" x="1079500" y="2997200"/>
          <p14:tracePt t="69388" x="1047750" y="2997200"/>
          <p14:tracePt t="69405" x="1022350" y="2997200"/>
          <p14:tracePt t="69422" x="984250" y="2997200"/>
          <p14:tracePt t="69439" x="952500" y="2997200"/>
          <p14:tracePt t="69455" x="920750" y="3009900"/>
          <p14:tracePt t="69472" x="895350" y="3035300"/>
          <p14:tracePt t="69489" x="869950" y="3073400"/>
          <p14:tracePt t="69507" x="844550" y="3130550"/>
          <p14:tracePt t="69523" x="838200" y="3181350"/>
          <p14:tracePt t="69539" x="831850" y="3219450"/>
          <p14:tracePt t="69565" x="831850" y="3276600"/>
          <p14:tracePt t="69589" x="831850" y="3314700"/>
          <p14:tracePt t="69613" x="844550" y="3346450"/>
          <p14:tracePt t="69639" x="869950" y="3371850"/>
          <p14:tracePt t="69643" x="882650" y="3384550"/>
          <p14:tracePt t="69668" x="927100" y="3397250"/>
          <p14:tracePt t="69694" x="996950" y="3409950"/>
          <p14:tracePt t="69718" x="1143000" y="3416300"/>
          <p14:tracePt t="69743" x="1314450" y="3422650"/>
          <p14:tracePt t="69768" x="1454150" y="3416300"/>
          <p14:tracePt t="69791" x="1517650" y="3403600"/>
          <p14:tracePt t="69814" x="1543050" y="3390900"/>
          <p14:tracePt t="69838" x="1574800" y="3378200"/>
          <p14:tracePt t="69862" x="1581150" y="3365500"/>
          <p14:tracePt t="69886" x="1587500" y="3359150"/>
          <p14:tracePt t="69910" x="1593850" y="3327400"/>
          <p14:tracePt t="69934" x="1593850" y="3289300"/>
          <p14:tracePt t="69957" x="1593850" y="3244850"/>
          <p14:tracePt t="69978" x="1593850" y="3213100"/>
          <p14:tracePt t="69981" x="1587500" y="3200400"/>
          <p14:tracePt t="70003" x="1562100" y="3149600"/>
          <p14:tracePt t="70028" x="1524000" y="3111500"/>
          <p14:tracePt t="70045" x="1498600" y="3092450"/>
          <p14:tracePt t="70061" x="1460500" y="3073400"/>
          <p14:tracePt t="70077" x="1422400" y="3054350"/>
          <p14:tracePt t="70094" x="1384300" y="3041650"/>
          <p14:tracePt t="70112" x="1358900" y="3035300"/>
          <p14:tracePt t="70127" x="1333500" y="3035300"/>
          <p14:tracePt t="70131" x="1320800" y="3028950"/>
          <p14:tracePt t="70147" x="1301750" y="3028950"/>
          <p14:tracePt t="70165" x="1276350" y="3028950"/>
          <p14:tracePt t="70183" x="1250950" y="3028950"/>
          <p14:tracePt t="70199" x="1219200" y="3028950"/>
          <p14:tracePt t="70212" x="1193800" y="3028950"/>
          <p14:tracePt t="70224" x="1174750" y="3028950"/>
          <p14:tracePt t="70238" x="1143000" y="3028950"/>
          <p14:tracePt t="70255" x="1123950" y="3041650"/>
          <p14:tracePt t="70272" x="1111250" y="3041650"/>
          <p14:tracePt t="70288" x="1098550" y="3048000"/>
          <p14:tracePt t="70305" x="1085850" y="3054350"/>
          <p14:tracePt t="70322" x="1073150" y="3067050"/>
          <p14:tracePt t="70323" x="1066800" y="3073400"/>
          <p14:tracePt t="70339" x="1047750" y="3092450"/>
          <p14:tracePt t="70356" x="1035050" y="3117850"/>
          <p14:tracePt t="70377" x="1022350" y="3143250"/>
          <p14:tracePt t="70399" x="1009650" y="3181350"/>
          <p14:tracePt t="70404" x="1009650" y="3194050"/>
          <p14:tracePt t="70428" x="1003300" y="3238500"/>
          <p14:tracePt t="70457" x="1003300" y="3276600"/>
          <p14:tracePt t="70459" x="1003300" y="3289300"/>
          <p14:tracePt t="70485" x="1009650" y="3333750"/>
          <p14:tracePt t="70510" x="1028700" y="3371850"/>
          <p14:tracePt t="70534" x="1060450" y="3409950"/>
          <p14:tracePt t="70558" x="1098550" y="3441700"/>
          <p14:tracePt t="70581" x="1149350" y="3460750"/>
          <p14:tracePt t="70605" x="1206500" y="3473450"/>
          <p14:tracePt t="70627" x="1257300" y="3479800"/>
          <p14:tracePt t="70643" x="1289050" y="3479800"/>
          <p14:tracePt t="70662" x="1320800" y="3479800"/>
          <p14:tracePt t="70680" x="1346200" y="3479800"/>
          <p14:tracePt t="70684" x="1358900" y="3473450"/>
          <p14:tracePt t="70706" x="1377950" y="3454400"/>
          <p14:tracePt t="70709" x="1390650" y="3448050"/>
          <p14:tracePt t="70726" x="1416050" y="3409950"/>
          <p14:tracePt t="70749" x="1441450" y="3359150"/>
          <p14:tracePt t="70776" x="1454150" y="3308350"/>
          <p14:tracePt t="70800" x="1454150" y="3270250"/>
          <p14:tracePt t="70823" x="1454150" y="3219450"/>
          <p14:tracePt t="70846" x="1454150" y="3181350"/>
          <p14:tracePt t="70871" x="1435100" y="3136900"/>
          <p14:tracePt t="70893" x="1403350" y="3092450"/>
          <p14:tracePt t="70909" x="1371600" y="3067050"/>
          <p14:tracePt t="70926" x="1346200" y="3048000"/>
          <p14:tracePt t="70940" x="1314450" y="3035300"/>
          <p14:tracePt t="70957" x="1289050" y="3028950"/>
          <p14:tracePt t="70973" x="1257300" y="3016250"/>
          <p14:tracePt t="70989" x="1225550" y="3016250"/>
          <p14:tracePt t="71006" x="1187450" y="3009900"/>
          <p14:tracePt t="71027" x="1130300" y="3009900"/>
          <p14:tracePt t="71038" x="1111250" y="3009900"/>
          <p14:tracePt t="71056" x="1066800" y="3009900"/>
          <p14:tracePt t="71072" x="1028700" y="3028950"/>
          <p14:tracePt t="71088" x="984250" y="3048000"/>
          <p14:tracePt t="71105" x="952500" y="3067050"/>
          <p14:tracePt t="71108" x="933450" y="3079750"/>
          <p14:tracePt t="71122" x="920750" y="3086100"/>
          <p14:tracePt t="71139" x="889000" y="3124200"/>
          <p14:tracePt t="71155" x="876300" y="3149600"/>
          <p14:tracePt t="71172" x="863600" y="3168650"/>
          <p14:tracePt t="71188" x="863600" y="3194050"/>
          <p14:tracePt t="71205" x="863600" y="3213100"/>
          <p14:tracePt t="71222" x="863600" y="3238500"/>
          <p14:tracePt t="71238" x="863600" y="3257550"/>
          <p14:tracePt t="71255" x="863600" y="3282950"/>
          <p14:tracePt t="71272" x="863600" y="3302000"/>
          <p14:tracePt t="71289" x="869950" y="3321050"/>
          <p14:tracePt t="71305" x="882650" y="3333750"/>
          <p14:tracePt t="71322" x="889000" y="3340100"/>
          <p14:tracePt t="71339" x="895350" y="3352800"/>
          <p14:tracePt t="71356" x="901700" y="3359150"/>
          <p14:tracePt t="71375" x="914400" y="3359150"/>
          <p14:tracePt t="71391" x="914400" y="3365500"/>
          <p14:tracePt t="71869" x="908050" y="3365500"/>
          <p14:tracePt t="71894" x="901700" y="3365500"/>
          <p14:tracePt t="71919" x="876300" y="3365500"/>
          <p14:tracePt t="71949" x="850900" y="3365500"/>
          <p14:tracePt t="71980" x="825500" y="3365500"/>
          <p14:tracePt t="72007" x="806450" y="3371850"/>
          <p14:tracePt t="72039" x="781050" y="3378200"/>
          <p14:tracePt t="72062" x="755650" y="3390900"/>
          <p14:tracePt t="72088" x="730250" y="3403600"/>
          <p14:tracePt t="72119" x="685800" y="3435350"/>
          <p14:tracePt t="72124" x="679450" y="3441700"/>
          <p14:tracePt t="72155" x="647700" y="3467100"/>
          <p14:tracePt t="72157" x="635000" y="3473450"/>
          <p14:tracePt t="72188" x="603250" y="3517900"/>
          <p14:tracePt t="72219" x="584200" y="3549650"/>
          <p14:tracePt t="72221" x="577850" y="3568700"/>
          <p14:tracePt t="72243" x="558800" y="3606800"/>
          <p14:tracePt t="72265" x="558800" y="3625850"/>
          <p14:tracePt t="72281" x="558800" y="3644900"/>
          <p14:tracePt t="72285" x="558800" y="3657600"/>
          <p14:tracePt t="72303" x="558800" y="3670300"/>
          <p14:tracePt t="72322" x="558800" y="3689350"/>
          <p14:tracePt t="72340" x="558800" y="3702050"/>
          <p14:tracePt t="72360" x="558800" y="3708400"/>
          <p14:tracePt t="72380" x="558800" y="3727450"/>
          <p14:tracePt t="72405" x="565150" y="3746500"/>
          <p14:tracePt t="72422" x="577850" y="3759200"/>
          <p14:tracePt t="72438" x="590550" y="3784600"/>
          <p14:tracePt t="72455" x="609600" y="3803650"/>
          <p14:tracePt t="72472" x="628650" y="3829050"/>
          <p14:tracePt t="72488" x="647700" y="3848100"/>
          <p14:tracePt t="72506" x="673100" y="3867150"/>
          <p14:tracePt t="72509" x="679450" y="3879850"/>
          <p14:tracePt t="72526" x="704850" y="3898900"/>
          <p14:tracePt t="72542" x="730250" y="3911600"/>
          <p14:tracePt t="72558" x="749300" y="3924300"/>
          <p14:tracePt t="72575" x="781050" y="3937000"/>
          <p14:tracePt t="72592" x="800100" y="3949700"/>
          <p14:tracePt t="72610" x="831850" y="3968750"/>
          <p14:tracePt t="72625" x="863600" y="3981450"/>
          <p14:tracePt t="72628" x="876300" y="3987800"/>
          <p14:tracePt t="72644" x="920750" y="3994150"/>
          <p14:tracePt t="72662" x="952500" y="4006850"/>
          <p14:tracePt t="72680" x="990600" y="4019550"/>
          <p14:tracePt t="72686" x="1009650" y="4025900"/>
          <p14:tracePt t="72708" x="1085850" y="4038600"/>
          <p14:tracePt t="72725" x="1162050" y="4051300"/>
          <p14:tracePt t="72742" x="1225550" y="4064000"/>
          <p14:tracePt t="72759" x="1289050" y="4064000"/>
          <p14:tracePt t="72778" x="1339850" y="4064000"/>
          <p14:tracePt t="72797" x="1403350" y="4064000"/>
          <p14:tracePt t="72812" x="1435100" y="4064000"/>
          <p14:tracePt t="72822" x="1460500" y="4057650"/>
          <p14:tracePt t="72839" x="1485900" y="4057650"/>
          <p14:tracePt t="72855" x="1511300" y="4044950"/>
          <p14:tracePt t="72873" x="1549400" y="4038600"/>
          <p14:tracePt t="72890" x="1587500" y="4025900"/>
          <p14:tracePt t="72892" x="1606550" y="4019550"/>
          <p14:tracePt t="72910" x="1638300" y="4006850"/>
          <p14:tracePt t="72929" x="1657350" y="4000500"/>
          <p14:tracePt t="72932" x="1663700" y="3994150"/>
          <p14:tracePt t="72949" x="1670050" y="3987800"/>
          <p14:tracePt t="72966" x="1682750" y="3981450"/>
          <p14:tracePt t="72982" x="1689100" y="3968750"/>
          <p14:tracePt t="73002" x="1701800" y="3949700"/>
          <p14:tracePt t="73018" x="1714500" y="3930650"/>
          <p14:tracePt t="73022" x="1727200" y="3917950"/>
          <p14:tracePt t="73038" x="1746250" y="3886200"/>
          <p14:tracePt t="73056" x="1758950" y="3867150"/>
          <p14:tracePt t="73074" x="1765300" y="3835400"/>
          <p14:tracePt t="73089" x="1784350" y="3810000"/>
          <p14:tracePt t="73093" x="1784350" y="3803650"/>
          <p14:tracePt t="73108" x="1784350" y="3771900"/>
          <p14:tracePt t="73123" x="1784350" y="3752850"/>
          <p14:tracePt t="73141" x="1784350" y="3727450"/>
          <p14:tracePt t="73159" x="1784350" y="3708400"/>
          <p14:tracePt t="73176" x="1784350" y="3695700"/>
          <p14:tracePt t="73192" x="1784350" y="3676650"/>
          <p14:tracePt t="73210" x="1784350" y="3657600"/>
          <p14:tracePt t="73212" x="1784350" y="3644900"/>
          <p14:tracePt t="73229" x="1778000" y="3625850"/>
          <p14:tracePt t="73246" x="1771650" y="3594100"/>
          <p14:tracePt t="73265" x="1758950" y="3575050"/>
          <p14:tracePt t="73284" x="1739900" y="3536950"/>
          <p14:tracePt t="73308" x="1720850" y="3505200"/>
          <p14:tracePt t="73330" x="1708150" y="3486150"/>
          <p14:tracePt t="73345" x="1695450" y="3467100"/>
          <p14:tracePt t="73349" x="1689100" y="3460750"/>
          <p14:tracePt t="73368" x="1670050" y="3448050"/>
          <p14:tracePt t="73390" x="1631950" y="3416300"/>
          <p14:tracePt t="73411" x="1593850" y="3397250"/>
          <p14:tracePt t="73429" x="1555750" y="3378200"/>
          <p14:tracePt t="73444" x="1524000" y="3371850"/>
          <p14:tracePt t="73458" x="1504950" y="3359150"/>
          <p14:tracePt t="73472" x="1460500" y="3346450"/>
          <p14:tracePt t="73488" x="1422400" y="3333750"/>
          <p14:tracePt t="73505" x="1377950" y="3333750"/>
          <p14:tracePt t="73522" x="1320800" y="3321050"/>
          <p14:tracePt t="73538" x="1276350" y="3314700"/>
          <p14:tracePt t="73539" x="1250950" y="3308350"/>
          <p14:tracePt t="73555" x="1193800" y="3302000"/>
          <p14:tracePt t="73572" x="1149350" y="3302000"/>
          <p14:tracePt t="73590" x="1104900" y="3302000"/>
          <p14:tracePt t="73612" x="1009650" y="3302000"/>
          <p14:tracePt t="73636" x="939800" y="3302000"/>
          <p14:tracePt t="73662" x="882650" y="3302000"/>
          <p14:tracePt t="73685" x="831850" y="3308350"/>
          <p14:tracePt t="73714" x="787400" y="3321050"/>
          <p14:tracePt t="73717" x="774700" y="3327400"/>
          <p14:tracePt t="73742" x="723900" y="3333750"/>
          <p14:tracePt t="73767" x="673100" y="3346450"/>
          <p14:tracePt t="73793" x="628650" y="3371850"/>
          <p14:tracePt t="73817" x="584200" y="3397250"/>
          <p14:tracePt t="73841" x="533400" y="3429000"/>
          <p14:tracePt t="73844" x="527050" y="3435350"/>
          <p14:tracePt t="73871" x="495300" y="3460750"/>
          <p14:tracePt t="73894" x="476250" y="3492500"/>
          <p14:tracePt t="73912" x="463550" y="3511550"/>
          <p14:tracePt t="73928" x="457200" y="3536950"/>
          <p14:tracePt t="73946" x="450850" y="3556000"/>
          <p14:tracePt t="73962" x="450850" y="3575050"/>
          <p14:tracePt t="73964" x="450850" y="3587750"/>
          <p14:tracePt t="73974" x="444500" y="3594100"/>
          <p14:tracePt t="73990" x="444500" y="3613150"/>
          <p14:tracePt t="74006" x="444500" y="3625850"/>
          <p14:tracePt t="74023" x="444500" y="3644900"/>
          <p14:tracePt t="74040" x="444500" y="3663950"/>
          <p14:tracePt t="74056" x="444500" y="3676650"/>
          <p14:tracePt t="74073" x="444500" y="3695700"/>
          <p14:tracePt t="74089" x="444500" y="3708400"/>
          <p14:tracePt t="74106" x="450850" y="3727450"/>
          <p14:tracePt t="74123" x="457200" y="3746500"/>
          <p14:tracePt t="74125" x="457200" y="3759200"/>
          <p14:tracePt t="74140" x="469900" y="3778250"/>
          <p14:tracePt t="74158" x="476250" y="3790950"/>
          <p14:tracePt t="74175" x="495300" y="3822700"/>
          <p14:tracePt t="74192" x="514350" y="3841750"/>
          <p14:tracePt t="74210" x="533400" y="3873500"/>
          <p14:tracePt t="74228" x="584200" y="3911600"/>
          <p14:tracePt t="74248" x="615950" y="3937000"/>
          <p14:tracePt t="74265" x="654050" y="3956050"/>
          <p14:tracePt t="74285" x="717550" y="3994150"/>
          <p14:tracePt t="74305" x="768350" y="4019550"/>
          <p14:tracePt t="74322" x="819150" y="4038600"/>
          <p14:tracePt t="74325" x="844550" y="4051300"/>
          <p14:tracePt t="74343" x="901700" y="4076700"/>
          <p14:tracePt t="74367" x="996950" y="4089400"/>
          <p14:tracePt t="74373" x="1022350" y="4095750"/>
          <p14:tracePt t="74395" x="1085850" y="4108450"/>
          <p14:tracePt t="74397" x="1130300" y="4121150"/>
          <p14:tracePt t="74412" x="1206500" y="4133850"/>
          <p14:tracePt t="74426" x="1250950" y="4140200"/>
          <p14:tracePt t="74438" x="1327150" y="4140200"/>
          <p14:tracePt t="74455" x="1403350" y="4140200"/>
          <p14:tracePt t="74472" x="1466850" y="4140200"/>
          <p14:tracePt t="74489" x="1517650" y="4127500"/>
          <p14:tracePt t="74505" x="1555750" y="4121150"/>
          <p14:tracePt t="74523" x="1581150" y="4108450"/>
          <p14:tracePt t="74526" x="1600200" y="4095750"/>
          <p14:tracePt t="74542" x="1638300" y="4083050"/>
          <p14:tracePt t="74559" x="1663700" y="4064000"/>
          <p14:tracePt t="74574" x="1708150" y="4032250"/>
          <p14:tracePt t="74592" x="1746250" y="4013200"/>
          <p14:tracePt t="74607" x="1778000" y="3981450"/>
          <p14:tracePt t="74625" x="1816100" y="3949700"/>
          <p14:tracePt t="74641" x="1854200" y="3917950"/>
          <p14:tracePt t="74644" x="1866900" y="3905250"/>
          <p14:tracePt t="74659" x="1879600" y="3892550"/>
          <p14:tracePt t="74677" x="1898650" y="3854450"/>
          <p14:tracePt t="74699" x="1911350" y="3829050"/>
          <p14:tracePt t="74718" x="1917700" y="3790950"/>
          <p14:tracePt t="74735" x="1917700" y="3765550"/>
          <p14:tracePt t="74753" x="1917700" y="3733800"/>
          <p14:tracePt t="74768" x="1917700" y="3708400"/>
          <p14:tracePt t="74773" x="1911350" y="3695700"/>
          <p14:tracePt t="74786" x="1905000" y="3676650"/>
          <p14:tracePt t="74802" x="1898650" y="3644900"/>
          <p14:tracePt t="74819" x="1879600" y="3613150"/>
          <p14:tracePt t="74834" x="1860550" y="3587750"/>
          <p14:tracePt t="74836" x="1847850" y="3575050"/>
          <p14:tracePt t="74853" x="1828800" y="3549650"/>
          <p14:tracePt t="74869" x="1803400" y="3517900"/>
          <p14:tracePt t="74887" x="1771650" y="3486150"/>
          <p14:tracePt t="74903" x="1739900" y="3460750"/>
          <p14:tracePt t="74924" x="1695450" y="3435350"/>
          <p14:tracePt t="74947" x="1663700" y="3416300"/>
          <p14:tracePt t="74950" x="1651000" y="3403600"/>
          <p14:tracePt t="74972" x="1600200" y="3378200"/>
          <p14:tracePt t="74997" x="1568450" y="3359150"/>
          <p14:tracePt t="75022" x="1524000" y="3346450"/>
          <p14:tracePt t="75044" x="1485900" y="3333750"/>
          <p14:tracePt t="75070" x="1447800" y="3327400"/>
          <p14:tracePt t="75095" x="1397000" y="3321050"/>
          <p14:tracePt t="75119" x="1352550" y="3314700"/>
          <p14:tracePt t="75142" x="1327150" y="3314700"/>
          <p14:tracePt t="75166" x="1301750" y="3314700"/>
          <p14:tracePt t="75189" x="1270000" y="3314700"/>
          <p14:tracePt t="75214" x="1238250" y="3314700"/>
          <p14:tracePt t="75237" x="1206500" y="3314700"/>
          <p14:tracePt t="75261" x="1200150" y="3314700"/>
          <p14:tracePt t="75285" x="1187450" y="3314700"/>
          <p14:tracePt t="75309" x="1181100" y="3314700"/>
          <p14:tracePt t="75333" x="1174750" y="3314700"/>
          <p14:tracePt t="75356" x="1168400" y="3314700"/>
          <p14:tracePt t="75385" x="1162050" y="3314700"/>
          <p14:tracePt t="75404" x="1149350" y="3314700"/>
          <p14:tracePt t="75421" x="1136650" y="3314700"/>
          <p14:tracePt t="75441" x="1123950" y="3314700"/>
          <p14:tracePt t="75456" x="1111250" y="3314700"/>
          <p14:tracePt t="75474" x="1104900" y="3314700"/>
          <p14:tracePt t="75490" x="1092200" y="3314700"/>
          <p14:tracePt t="75492" x="1085850" y="3314700"/>
          <p14:tracePt t="75506" x="1073150" y="3314700"/>
          <p14:tracePt t="75523" x="1060450" y="3314700"/>
          <p14:tracePt t="75524" x="1047750" y="3314700"/>
          <p14:tracePt t="75540" x="1035050" y="3314700"/>
          <p14:tracePt t="75556" x="1016000" y="3314700"/>
          <p14:tracePt t="75572" x="1003300" y="3314700"/>
          <p14:tracePt t="75590" x="990600" y="3314700"/>
          <p14:tracePt t="75605" x="977900" y="3321050"/>
          <p14:tracePt t="75622" x="965200" y="3321050"/>
          <p14:tracePt t="75639" x="952500" y="3321050"/>
          <p14:tracePt t="75656" x="933450" y="3327400"/>
          <p14:tracePt t="75672" x="914400" y="3327400"/>
          <p14:tracePt t="75689" x="901700" y="3333750"/>
          <p14:tracePt t="75707" x="889000" y="3333750"/>
          <p14:tracePt t="75723" x="869950" y="3333750"/>
          <p14:tracePt t="75739" x="863600" y="3340100"/>
          <p14:tracePt t="75756" x="831850" y="3346450"/>
          <p14:tracePt t="75772" x="812800" y="3346450"/>
          <p14:tracePt t="75789" x="793750" y="3352800"/>
          <p14:tracePt t="75805" x="781050" y="3359150"/>
          <p14:tracePt t="75822" x="762000" y="3365500"/>
          <p14:tracePt t="75839" x="749300" y="3365500"/>
          <p14:tracePt t="75855" x="736600" y="3371850"/>
          <p14:tracePt t="75873" x="730250" y="3371850"/>
          <p14:tracePt t="75889" x="711200" y="3384550"/>
          <p14:tracePt t="75906" x="692150" y="3390900"/>
          <p14:tracePt t="75922" x="673100" y="3397250"/>
          <p14:tracePt t="75938" x="660400" y="3403600"/>
          <p14:tracePt t="75940" x="647700" y="3409950"/>
          <p14:tracePt t="75955" x="635000" y="3416300"/>
          <p14:tracePt t="75972" x="615950" y="3429000"/>
          <p14:tracePt t="75990" x="609600" y="3435350"/>
          <p14:tracePt t="76006" x="603250" y="3435350"/>
          <p14:tracePt t="76022" x="603250" y="3441700"/>
          <p14:tracePt t="76039" x="590550" y="3448050"/>
          <p14:tracePt t="76061" x="584200" y="3454400"/>
          <p14:tracePt t="76083" x="584200" y="3460750"/>
          <p14:tracePt t="76102" x="577850" y="3467100"/>
          <p14:tracePt t="76119" x="577850" y="3473450"/>
          <p14:tracePt t="76135" x="577850" y="3479800"/>
          <p14:tracePt t="76173" x="577850" y="3486150"/>
          <p14:tracePt t="76190" x="577850" y="3492500"/>
          <p14:tracePt t="76207" x="571500" y="3498850"/>
          <p14:tracePt t="76224" x="571500" y="3505200"/>
          <p14:tracePt t="76239" x="571500" y="3511550"/>
          <p14:tracePt t="76256" x="571500" y="3530600"/>
          <p14:tracePt t="76272" x="571500" y="3543300"/>
          <p14:tracePt t="76289" x="571500" y="3556000"/>
          <p14:tracePt t="76305" x="571500" y="3575050"/>
          <p14:tracePt t="76322" x="571500" y="3587750"/>
          <p14:tracePt t="76338" x="577850" y="3606800"/>
          <p14:tracePt t="76340" x="584200" y="3613150"/>
          <p14:tracePt t="76355" x="584200" y="3625850"/>
          <p14:tracePt t="76372" x="603250" y="3651250"/>
          <p14:tracePt t="76388" x="609600" y="3670300"/>
          <p14:tracePt t="76405" x="622300" y="3695700"/>
          <p14:tracePt t="76422" x="635000" y="3714750"/>
          <p14:tracePt t="76439" x="647700" y="3733800"/>
          <p14:tracePt t="76456" x="666750" y="3765550"/>
          <p14:tracePt t="76473" x="704850" y="3797300"/>
          <p14:tracePt t="76477" x="736600" y="3816350"/>
          <p14:tracePt t="76494" x="781050" y="3848100"/>
          <p14:tracePt t="76517" x="869950" y="3892550"/>
          <p14:tracePt t="76529" x="895350" y="3905250"/>
          <p14:tracePt t="76540" x="952500" y="3930650"/>
          <p14:tracePt t="76556" x="990600" y="3937000"/>
          <p14:tracePt t="76572" x="1016000" y="3949700"/>
          <p14:tracePt t="76591" x="1047750" y="3962400"/>
          <p14:tracePt t="76611" x="1079500" y="3968750"/>
          <p14:tracePt t="76628" x="1123950" y="3981450"/>
          <p14:tracePt t="76646" x="1143000" y="3981450"/>
          <p14:tracePt t="76774" x="1149350" y="3981450"/>
          <p14:tracePt t="76862" x="1155700" y="3981450"/>
          <p14:tracePt t="76879" x="1162050" y="3975100"/>
          <p14:tracePt t="76895" x="1162050" y="3956050"/>
          <p14:tracePt t="76911" x="1168400" y="3911600"/>
          <p14:tracePt t="76928" x="1174750" y="3860800"/>
          <p14:tracePt t="76947" x="1174750" y="3797300"/>
          <p14:tracePt t="76948" x="1168400" y="3752850"/>
          <p14:tracePt t="76966" x="1143000" y="3632200"/>
          <p14:tracePt t="76983" x="1117600" y="3524250"/>
          <p14:tracePt t="77001" x="1092200" y="3448050"/>
          <p14:tracePt t="77017" x="1073150" y="3384550"/>
          <p14:tracePt t="77044" x="1054100" y="3302000"/>
          <p14:tracePt t="77068" x="1054100" y="3251200"/>
          <p14:tracePt t="77090" x="1054100" y="3219450"/>
          <p14:tracePt t="77094" x="1054100" y="3206750"/>
          <p14:tracePt t="77116" x="1085850" y="3149600"/>
          <p14:tracePt t="77141" x="1174750" y="3073400"/>
          <p14:tracePt t="77158" x="1257300" y="3022600"/>
          <p14:tracePt t="77173" x="1339850" y="2965450"/>
          <p14:tracePt t="77190" x="1403350" y="2921000"/>
          <p14:tracePt t="77207" x="1479550" y="2876550"/>
          <p14:tracePt t="77226" x="1549400" y="2844800"/>
          <p14:tracePt t="77245" x="1651000" y="2794000"/>
          <p14:tracePt t="77264" x="1714500" y="2768600"/>
          <p14:tracePt t="77280" x="1771650" y="2755900"/>
          <p14:tracePt t="77299" x="1828800" y="2736850"/>
          <p14:tracePt t="77318" x="1936750" y="2711450"/>
          <p14:tracePt t="77337" x="2038350" y="2698750"/>
          <p14:tracePt t="77355" x="2171700" y="2686050"/>
          <p14:tracePt t="77377" x="2336800" y="2679700"/>
          <p14:tracePt t="77384" x="2400300" y="2679700"/>
          <p14:tracePt t="77389" x="2438400" y="2679700"/>
          <p14:tracePt t="77407" x="2527300" y="2679700"/>
          <p14:tracePt t="77413" x="2559050" y="2679700"/>
          <p14:tracePt t="77434" x="2622550" y="2686050"/>
          <p14:tracePt t="77439" x="2660650" y="2692400"/>
          <p14:tracePt t="77458" x="2698750" y="2698750"/>
          <p14:tracePt t="77476" x="2736850" y="2724150"/>
          <p14:tracePt t="77490" x="2743200" y="2730500"/>
          <p14:tracePt t="77507" x="2749550" y="2736850"/>
          <p14:tracePt t="77510" x="2755900" y="2749550"/>
          <p14:tracePt t="77523" x="2762250" y="2755900"/>
          <p14:tracePt t="77540" x="2774950" y="2787650"/>
          <p14:tracePt t="77542" x="2781300" y="2806700"/>
          <p14:tracePt t="77556" x="2787650" y="2838450"/>
          <p14:tracePt t="77573" x="2794000" y="2876550"/>
          <p14:tracePt t="77589" x="2794000" y="2914650"/>
          <p14:tracePt t="77607" x="2794000" y="2952750"/>
          <p14:tracePt t="77622" x="2794000" y="2990850"/>
          <p14:tracePt t="77639" x="2787650" y="3041650"/>
          <p14:tracePt t="77656" x="2781300" y="3079750"/>
          <p14:tracePt t="77672" x="2762250" y="3130550"/>
          <p14:tracePt t="77689" x="2749550" y="3181350"/>
          <p14:tracePt t="77706" x="2724150" y="3219450"/>
          <p14:tracePt t="77710" x="2724150" y="3238500"/>
          <p14:tracePt t="77723" x="2711450" y="3263900"/>
          <p14:tracePt t="77739" x="2705100" y="3282950"/>
          <p14:tracePt t="77757" x="2686050" y="3314700"/>
          <p14:tracePt t="77773" x="2679700" y="3333750"/>
          <p14:tracePt t="77790" x="2673350" y="3352800"/>
          <p14:tracePt t="77806" x="2673350" y="3365500"/>
          <p14:tracePt t="77825" x="2673350" y="3390900"/>
          <p14:tracePt t="77839" x="2673350" y="3409950"/>
          <p14:tracePt t="77858" x="2673350" y="3429000"/>
          <p14:tracePt t="77873" x="2673350" y="3441700"/>
          <p14:tracePt t="77890" x="2673350" y="3460750"/>
          <p14:tracePt t="77907" x="2673350" y="3467100"/>
          <p14:tracePt t="77923" x="2673350" y="3486150"/>
          <p14:tracePt t="77926" x="2673350" y="3492500"/>
          <p14:tracePt t="77942" x="2673350" y="3505200"/>
          <p14:tracePt t="77958" x="2673350" y="3511550"/>
          <p14:tracePt t="77973" x="2679700" y="3517900"/>
          <p14:tracePt t="77990" x="2686050" y="3530600"/>
          <p14:tracePt t="78008" x="2686050" y="3536950"/>
          <p14:tracePt t="78023" x="2692400" y="3536950"/>
          <p14:tracePt t="78040" x="2692400" y="3543300"/>
          <p14:tracePt t="78057" x="2705100" y="3562350"/>
          <p14:tracePt t="78073" x="2711450" y="3587750"/>
          <p14:tracePt t="78089" x="2717800" y="3613150"/>
          <p14:tracePt t="78092" x="2724150" y="3632200"/>
          <p14:tracePt t="78106" x="2724150" y="3651250"/>
          <p14:tracePt t="78123" x="2724150" y="3689350"/>
          <p14:tracePt t="78125" x="2724150" y="3708400"/>
          <p14:tracePt t="78139" x="2724150" y="3721100"/>
          <p14:tracePt t="78156" x="2724150" y="3752850"/>
          <p14:tracePt t="78157" x="2724150" y="3765550"/>
          <p14:tracePt t="78172" x="2724150" y="3784600"/>
          <p14:tracePt t="78188" x="2724150" y="3803650"/>
          <p14:tracePt t="78205" x="2724150" y="3816350"/>
          <p14:tracePt t="78222" x="2724150" y="3822700"/>
          <p14:tracePt t="78238" x="2724150" y="3841750"/>
          <p14:tracePt t="78255" x="2724150" y="3854450"/>
          <p14:tracePt t="78273" x="2724150" y="3860800"/>
          <p14:tracePt t="78289" x="2724150" y="3879850"/>
          <p14:tracePt t="78306" x="2724150" y="3898900"/>
          <p14:tracePt t="78323" x="2724150" y="3911600"/>
          <p14:tracePt t="78326" x="2724150" y="3917950"/>
          <p14:tracePt t="78341" x="2724150" y="3930650"/>
          <p14:tracePt t="78357" x="2724150" y="3949700"/>
          <p14:tracePt t="78373" x="2724150" y="3962400"/>
          <p14:tracePt t="78390" x="2724150" y="3981450"/>
          <p14:tracePt t="78408" x="2724150" y="3987800"/>
          <p14:tracePt t="78413" x="2724150" y="3994150"/>
          <p14:tracePt t="78424" x="2724150" y="4000500"/>
          <p14:tracePt t="78441" x="2724150" y="4006850"/>
          <p14:tracePt t="78448" x="2724150" y="4013200"/>
          <p14:tracePt t="78459" x="2724150" y="4019550"/>
          <p14:tracePt t="78473" x="2724150" y="4032250"/>
          <p14:tracePt t="78489" x="2724150" y="4038600"/>
          <p14:tracePt t="78506" x="2724150" y="4044950"/>
          <p14:tracePt t="78523" x="2724150" y="4057650"/>
          <p14:tracePt t="78541" x="2724150" y="4070350"/>
          <p14:tracePt t="78558" x="2724150" y="4076700"/>
          <p14:tracePt t="78646" x="2724150" y="4083050"/>
          <p14:tracePt t="79046" x="2730500" y="4083050"/>
          <p14:tracePt t="79055" x="2736850" y="4083050"/>
          <p14:tracePt t="79069" x="2743200" y="4070350"/>
          <p14:tracePt t="79079" x="2755900" y="4070350"/>
          <p14:tracePt t="79090" x="2768600" y="4070350"/>
          <p14:tracePt t="79093" x="2787650" y="4064000"/>
          <p14:tracePt t="79106" x="2800350" y="4057650"/>
          <p14:tracePt t="79139" x="2870200" y="4051300"/>
          <p14:tracePt t="79141" x="2889250" y="4051300"/>
          <p14:tracePt t="79173" x="2927350" y="4051300"/>
          <p14:tracePt t="79189" x="2959100" y="4044950"/>
          <p14:tracePt t="79206" x="2984500" y="4044950"/>
          <p14:tracePt t="79222" x="3009900" y="4038600"/>
          <p14:tracePt t="79239" x="3048000" y="4032250"/>
          <p14:tracePt t="79256" x="3086100" y="4032250"/>
          <p14:tracePt t="79273" x="3136900" y="4025900"/>
          <p14:tracePt t="79289" x="3175000" y="4019550"/>
          <p14:tracePt t="79306" x="3232150" y="4006850"/>
          <p14:tracePt t="79323" x="3289300" y="3994150"/>
          <p14:tracePt t="79326" x="3327400" y="3994150"/>
          <p14:tracePt t="79340" x="3365500" y="3987800"/>
          <p14:tracePt t="79357" x="3473450" y="3962400"/>
          <p14:tracePt t="79375" x="3524250" y="3949700"/>
          <p14:tracePt t="79389" x="3581400" y="3930650"/>
          <p14:tracePt t="79406" x="3632200" y="3917950"/>
          <p14:tracePt t="79422" x="3683000" y="3892550"/>
          <p14:tracePt t="79439" x="3740150" y="3873500"/>
          <p14:tracePt t="79455" x="3790950" y="3841750"/>
          <p14:tracePt t="79472" x="3822700" y="3822700"/>
          <p14:tracePt t="79490" x="3848100" y="3810000"/>
          <p14:tracePt t="79493" x="3854450" y="3803650"/>
          <p14:tracePt t="79506" x="3867150" y="3790950"/>
          <p14:tracePt t="79523" x="3879850" y="3778250"/>
          <p14:tracePt t="79527" x="3892550" y="3771900"/>
          <p14:tracePt t="79541" x="3905250" y="3752850"/>
          <p14:tracePt t="79558" x="3924300" y="3733800"/>
          <p14:tracePt t="79573" x="3943350" y="3708400"/>
          <p14:tracePt t="79590" x="3956050" y="3695700"/>
          <p14:tracePt t="79607" x="3968750" y="3676650"/>
          <p14:tracePt t="79623" x="3981450" y="3663950"/>
          <p14:tracePt t="79639" x="4000500" y="3644900"/>
          <p14:tracePt t="79656" x="4019550" y="3619500"/>
          <p14:tracePt t="79675" x="4038600" y="3587750"/>
          <p14:tracePt t="79677" x="4044950" y="3581400"/>
          <p14:tracePt t="79691" x="4057650" y="3568700"/>
          <p14:tracePt t="79706" x="4070350" y="3549650"/>
          <p14:tracePt t="79723" x="4076700" y="3536950"/>
          <p14:tracePt t="79727" x="4083050" y="3524250"/>
          <p14:tracePt t="79741" x="4089400" y="3511550"/>
          <p14:tracePt t="79757" x="4095750" y="3492500"/>
          <p14:tracePt t="79774" x="4108450" y="3473450"/>
          <p14:tracePt t="79791" x="4114800" y="3454400"/>
          <p14:tracePt t="79807" x="4121150" y="3422650"/>
          <p14:tracePt t="79823" x="4127500" y="3403600"/>
          <p14:tracePt t="79840" x="4127500" y="3378200"/>
          <p14:tracePt t="79856" x="4127500" y="3365500"/>
          <p14:tracePt t="79873" x="4127500" y="3340100"/>
          <p14:tracePt t="79889" x="4133850" y="3321050"/>
          <p14:tracePt t="79906" x="4133850" y="3295650"/>
          <p14:tracePt t="79922" x="4133850" y="3263900"/>
          <p14:tracePt t="79939" x="4133850" y="3232150"/>
          <p14:tracePt t="79941" x="4127500" y="3213100"/>
          <p14:tracePt t="79957" x="4114800" y="3181350"/>
          <p14:tracePt t="79973" x="4108450" y="3162300"/>
          <p14:tracePt t="79990" x="4102100" y="3143250"/>
          <p14:tracePt t="80006" x="4089400" y="3124200"/>
          <p14:tracePt t="80023" x="4070350" y="3111500"/>
          <p14:tracePt t="80040" x="4057650" y="3092450"/>
          <p14:tracePt t="80056" x="4019550" y="3073400"/>
          <p14:tracePt t="80073" x="3987800" y="3054350"/>
          <p14:tracePt t="80089" x="3956050" y="3048000"/>
          <p14:tracePt t="80107" x="3911600" y="3035300"/>
          <p14:tracePt t="80109" x="3898900" y="3035300"/>
          <p14:tracePt t="80124" x="3873500" y="3028950"/>
          <p14:tracePt t="80140" x="3816350" y="3016250"/>
          <p14:tracePt t="80143" x="3784600" y="3009900"/>
          <p14:tracePt t="80158" x="3721100" y="2997200"/>
          <p14:tracePt t="80173" x="3625850" y="2978150"/>
          <p14:tracePt t="80190" x="3562350" y="2971800"/>
          <p14:tracePt t="80206" x="3505200" y="2959100"/>
          <p14:tracePt t="80222" x="3441700" y="2946400"/>
          <p14:tracePt t="80239" x="3390900" y="2940050"/>
          <p14:tracePt t="80256" x="3321050" y="2940050"/>
          <p14:tracePt t="80273" x="3251200" y="2940050"/>
          <p14:tracePt t="80289" x="3181350" y="2940050"/>
          <p14:tracePt t="80306" x="3117850" y="2952750"/>
          <p14:tracePt t="80322" x="3073400" y="2965450"/>
          <p14:tracePt t="80339" x="3028950" y="2978150"/>
          <p14:tracePt t="80343" x="3009900" y="2984500"/>
          <p14:tracePt t="80360" x="2971800" y="2997200"/>
          <p14:tracePt t="80380" x="2933700" y="3009900"/>
          <p14:tracePt t="80390" x="2908300" y="3028950"/>
          <p14:tracePt t="80405" x="2882900" y="3048000"/>
          <p14:tracePt t="80422" x="2857500" y="3079750"/>
          <p14:tracePt t="80439" x="2832100" y="3130550"/>
          <p14:tracePt t="80455" x="2800350" y="3187700"/>
          <p14:tracePt t="80472" x="2781300" y="3244850"/>
          <p14:tracePt t="80489" x="2768600" y="3308350"/>
          <p14:tracePt t="80507" x="2755900" y="3346450"/>
          <p14:tracePt t="80523" x="2755900" y="3397250"/>
          <p14:tracePt t="80526" x="2755900" y="3416300"/>
          <p14:tracePt t="80540" x="2755900" y="3435350"/>
          <p14:tracePt t="80556" x="2762250" y="3479800"/>
          <p14:tracePt t="80559" x="2768600" y="3505200"/>
          <p14:tracePt t="80573" x="2774950" y="3543300"/>
          <p14:tracePt t="80590" x="2787650" y="3594100"/>
          <p14:tracePt t="80606" x="2806700" y="3638550"/>
          <p14:tracePt t="80623" x="2825750" y="3683000"/>
          <p14:tracePt t="80639" x="2844800" y="3733800"/>
          <p14:tracePt t="80656" x="2863850" y="3765550"/>
          <p14:tracePt t="80673" x="2882900" y="3797300"/>
          <p14:tracePt t="80690" x="2901950" y="3822700"/>
          <p14:tracePt t="80694" x="2914650" y="3829050"/>
          <p14:tracePt t="80706" x="2921000" y="3841750"/>
          <p14:tracePt t="80723" x="2946400" y="3860800"/>
          <p14:tracePt t="80727" x="2959100" y="3867150"/>
          <p14:tracePt t="80739" x="2971800" y="3867150"/>
          <p14:tracePt t="80758" x="3028950" y="3886200"/>
          <p14:tracePt t="80774" x="3079750" y="3886200"/>
          <p14:tracePt t="80790" x="3149600" y="3886200"/>
          <p14:tracePt t="80806" x="3244850" y="3886200"/>
          <p14:tracePt t="80823" x="3327400" y="3886200"/>
          <p14:tracePt t="80839" x="3416300" y="3886200"/>
          <p14:tracePt t="80856" x="3492500" y="3879850"/>
          <p14:tracePt t="80873" x="3568700" y="3867150"/>
          <p14:tracePt t="80890" x="3644900" y="3848100"/>
          <p14:tracePt t="80893" x="3683000" y="3841750"/>
          <p14:tracePt t="80907" x="3708400" y="3835400"/>
          <p14:tracePt t="80923" x="3771900" y="3822700"/>
          <p14:tracePt t="80926" x="3810000" y="3810000"/>
          <p14:tracePt t="80941" x="3841750" y="3803650"/>
          <p14:tracePt t="80957" x="3873500" y="3790950"/>
          <p14:tracePt t="80974" x="3917950" y="3778250"/>
          <p14:tracePt t="80990" x="3956050" y="3752850"/>
          <p14:tracePt t="81008" x="3987800" y="3733800"/>
          <p14:tracePt t="81023" x="4013200" y="3714750"/>
          <p14:tracePt t="81041" x="4032250" y="3695700"/>
          <p14:tracePt t="81056" x="4051300" y="3670300"/>
          <p14:tracePt t="81073" x="4070350" y="3644900"/>
          <p14:tracePt t="81090" x="4089400" y="3613150"/>
          <p14:tracePt t="81106" x="4102100" y="3587750"/>
          <p14:tracePt t="81122" x="4108450" y="3556000"/>
          <p14:tracePt t="81139" x="4121150" y="3530600"/>
          <p14:tracePt t="81141" x="4121150" y="3517900"/>
          <p14:tracePt t="81156" x="4127500" y="3505200"/>
          <p14:tracePt t="81173" x="4140200" y="3454400"/>
          <p14:tracePt t="81190" x="4140200" y="3429000"/>
          <p14:tracePt t="81206" x="4140200" y="3403600"/>
          <p14:tracePt t="81223" x="4140200" y="3371850"/>
          <p14:tracePt t="81239" x="4140200" y="3340100"/>
          <p14:tracePt t="81256" x="4133850" y="3314700"/>
          <p14:tracePt t="81274" x="4127500" y="3282950"/>
          <p14:tracePt t="81290" x="4108450" y="3251200"/>
          <p14:tracePt t="81307" x="4089400" y="3225800"/>
          <p14:tracePt t="81309" x="4076700" y="3200400"/>
          <p14:tracePt t="81325" x="4051300" y="3168650"/>
          <p14:tracePt t="81339" x="4025900" y="3143250"/>
          <p14:tracePt t="81343" x="4006850" y="3130550"/>
          <p14:tracePt t="81358" x="3956050" y="3092450"/>
          <p14:tracePt t="81374" x="3905250" y="3060700"/>
          <p14:tracePt t="81398" x="3841750" y="3028950"/>
          <p14:tracePt t="81418" x="3797300" y="3009900"/>
          <p14:tracePt t="81437" x="3752850" y="2997200"/>
          <p14:tracePt t="81453" x="3714750" y="2990850"/>
          <p14:tracePt t="81469" x="3657600" y="2990850"/>
          <p14:tracePt t="81485" x="3606800" y="2990850"/>
          <p14:tracePt t="81499" x="3581400" y="2990850"/>
          <p14:tracePt t="81513" x="3530600" y="2990850"/>
          <p14:tracePt t="81525" x="3473450" y="2990850"/>
          <p14:tracePt t="81540" x="3429000" y="2990850"/>
          <p14:tracePt t="81543" x="3397250" y="2997200"/>
          <p14:tracePt t="81557" x="3321050" y="3022600"/>
          <p14:tracePt t="81575" x="3251200" y="3048000"/>
          <p14:tracePt t="81590" x="3181350" y="3086100"/>
          <p14:tracePt t="81606" x="3130550" y="3117850"/>
          <p14:tracePt t="81623" x="3098800" y="3143250"/>
          <p14:tracePt t="81639" x="3067050" y="3175000"/>
          <p14:tracePt t="81658" x="3041650" y="3206750"/>
          <p14:tracePt t="81673" x="3016250" y="3251200"/>
          <p14:tracePt t="81691" x="2990850" y="3295650"/>
          <p14:tracePt t="81707" x="2971800" y="3359150"/>
          <p14:tracePt t="81723" x="2952750" y="3422650"/>
          <p14:tracePt t="81726" x="2940050" y="3454400"/>
          <p14:tracePt t="81741" x="2927350" y="3517900"/>
          <p14:tracePt t="81757" x="2921000" y="3562350"/>
          <p14:tracePt t="81774" x="2921000" y="3600450"/>
          <p14:tracePt t="81790" x="2921000" y="3625850"/>
          <p14:tracePt t="81807" x="2921000" y="3651250"/>
          <p14:tracePt t="81823" x="2921000" y="3676650"/>
          <p14:tracePt t="81839" x="2933700" y="3695700"/>
          <p14:tracePt t="81856" x="2940050" y="3714750"/>
          <p14:tracePt t="81873" x="2946400" y="3733800"/>
          <p14:tracePt t="81889" x="2959100" y="3752850"/>
          <p14:tracePt t="81893" x="2971800" y="3759200"/>
          <p14:tracePt t="81906" x="2978150" y="3771900"/>
          <p14:tracePt t="81923" x="3003550" y="3784600"/>
          <p14:tracePt t="81926" x="3016250" y="3797300"/>
          <p14:tracePt t="81945" x="3073400" y="3822700"/>
          <p14:tracePt t="81961" x="3143250" y="3835400"/>
          <p14:tracePt t="81977" x="3244850" y="3854450"/>
          <p14:tracePt t="81992" x="3352800" y="3867150"/>
          <p14:tracePt t="82007" x="3460750" y="3886200"/>
          <p14:tracePt t="82023" x="3568700" y="3886200"/>
          <p14:tracePt t="82039" x="3670300" y="3886200"/>
          <p14:tracePt t="82056" x="3771900" y="3886200"/>
          <p14:tracePt t="82073" x="3848100" y="3886200"/>
          <p14:tracePt t="82090" x="3905250" y="3879850"/>
          <p14:tracePt t="82093" x="3937000" y="3873500"/>
          <p14:tracePt t="82106" x="3968750" y="3860800"/>
          <p14:tracePt t="82123" x="4025900" y="3841750"/>
          <p14:tracePt t="82140" x="4076700" y="3822700"/>
          <p14:tracePt t="82142" x="4095750" y="3816350"/>
          <p14:tracePt t="82161" x="4127500" y="3797300"/>
          <p14:tracePt t="82178" x="4159250" y="3778250"/>
          <p14:tracePt t="82203" x="4197350" y="3752850"/>
          <p14:tracePt t="82216" x="4229100" y="3733800"/>
          <p14:tracePt t="82232" x="4254500" y="3714750"/>
          <p14:tracePt t="82246" x="4267200" y="3702050"/>
          <p14:tracePt t="82263" x="4286250" y="3676650"/>
          <p14:tracePt t="82273" x="4286250" y="3663950"/>
          <p14:tracePt t="82289" x="4298950" y="3632200"/>
          <p14:tracePt t="82308" x="4298950" y="3600450"/>
          <p14:tracePt t="82309" x="4298950" y="3581400"/>
          <p14:tracePt t="82323" x="4298950" y="3562350"/>
          <p14:tracePt t="82340" x="4298950" y="3524250"/>
          <p14:tracePt t="82341" x="4298950" y="3511550"/>
          <p14:tracePt t="82356" x="4298950" y="3498850"/>
          <p14:tracePt t="82373" x="4292600" y="3454400"/>
          <p14:tracePt t="82389" x="4286250" y="3429000"/>
          <p14:tracePt t="82406" x="4267200" y="3390900"/>
          <p14:tracePt t="82422" x="4241800" y="3340100"/>
          <p14:tracePt t="82439" x="4216400" y="3295650"/>
          <p14:tracePt t="82455" x="4184650" y="3244850"/>
          <p14:tracePt t="82472" x="4165600" y="3206750"/>
          <p14:tracePt t="82489" x="4146550" y="3187700"/>
          <p14:tracePt t="82506" x="4127500" y="3162300"/>
          <p14:tracePt t="82509" x="4121150" y="3155950"/>
          <p14:tracePt t="82523" x="4108450" y="3136900"/>
          <p14:tracePt t="82540" x="4076700" y="3111500"/>
          <p14:tracePt t="82541" x="4057650" y="3098800"/>
          <p14:tracePt t="82557" x="4013200" y="3073400"/>
          <p14:tracePt t="82573" x="3956050" y="3035300"/>
          <p14:tracePt t="82590" x="3898900" y="3009900"/>
          <p14:tracePt t="82607" x="3841750" y="2990850"/>
          <p14:tracePt t="82623" x="3790950" y="2971800"/>
          <p14:tracePt t="82639" x="3733800" y="2965450"/>
          <p14:tracePt t="82656" x="3676650" y="2959100"/>
          <p14:tracePt t="82673" x="3619500" y="2959100"/>
          <p14:tracePt t="82689" x="3549650" y="2959100"/>
          <p14:tracePt t="82706" x="3486150" y="2959100"/>
          <p14:tracePt t="82723" x="3429000" y="2971800"/>
          <p14:tracePt t="82740" x="3365500" y="2997200"/>
          <p14:tracePt t="82743" x="3346450" y="3009900"/>
          <p14:tracePt t="82758" x="3295650" y="3028950"/>
          <p14:tracePt t="82774" x="3257550" y="3054350"/>
          <p14:tracePt t="82790" x="3213100" y="3086100"/>
          <p14:tracePt t="82806" x="3175000" y="3117850"/>
          <p14:tracePt t="82823" x="3136900" y="3162300"/>
          <p14:tracePt t="82839" x="3105150" y="3200400"/>
          <p14:tracePt t="82858" x="3079750" y="3251200"/>
          <p14:tracePt t="82875" x="3067050" y="3302000"/>
          <p14:tracePt t="82889" x="3054350" y="3346450"/>
          <p14:tracePt t="82894" x="3048000" y="3365500"/>
          <p14:tracePt t="82908" x="3048000" y="3384550"/>
          <p14:tracePt t="82926" x="3041650" y="3435350"/>
          <p14:tracePt t="82942" x="3041650" y="3473450"/>
          <p14:tracePt t="82957" x="3041650" y="3505200"/>
          <p14:tracePt t="82973" x="3041650" y="3543300"/>
          <p14:tracePt t="82992" x="3041650" y="3568700"/>
          <p14:tracePt t="83007" x="3041650" y="3594100"/>
          <p14:tracePt t="83023" x="3048000" y="3625850"/>
          <p14:tracePt t="83039" x="3054350" y="3651250"/>
          <p14:tracePt t="83056" x="3067050" y="3676650"/>
          <p14:tracePt t="83073" x="3079750" y="3695700"/>
          <p14:tracePt t="83089" x="3086100" y="3708400"/>
          <p14:tracePt t="83106" x="3092450" y="3721100"/>
          <p14:tracePt t="83123" x="3105150" y="3733800"/>
          <p14:tracePt t="83125" x="3111500" y="3746500"/>
          <p14:tracePt t="83139" x="3124200" y="3752850"/>
          <p14:tracePt t="83156" x="3136900" y="3771900"/>
          <p14:tracePt t="83158" x="3155950" y="3784600"/>
          <p14:tracePt t="83172" x="3168650" y="3797300"/>
          <p14:tracePt t="83190" x="3225800" y="3829050"/>
          <p14:tracePt t="83209" x="3282950" y="3848100"/>
          <p14:tracePt t="83223" x="3346450" y="3879850"/>
          <p14:tracePt t="83239" x="3429000" y="3905250"/>
          <p14:tracePt t="83256" x="3511550" y="3924300"/>
          <p14:tracePt t="83273" x="3600450" y="3949700"/>
          <p14:tracePt t="83289" x="3676650" y="3962400"/>
          <p14:tracePt t="83307" x="3746500" y="3968750"/>
          <p14:tracePt t="83324" x="3810000" y="3968750"/>
          <p14:tracePt t="83326" x="3841750" y="3968750"/>
          <p14:tracePt t="83339" x="3879850" y="3968750"/>
          <p14:tracePt t="83357" x="3987800" y="3943350"/>
          <p14:tracePt t="83374" x="4064000" y="3917950"/>
          <p14:tracePt t="83390" x="4127500" y="3898900"/>
          <p14:tracePt t="83405" x="4184650" y="3860800"/>
          <p14:tracePt t="83422" x="4229100" y="3835400"/>
          <p14:tracePt t="83439" x="4254500" y="3803650"/>
          <p14:tracePt t="83456" x="4273550" y="3778250"/>
          <p14:tracePt t="83473" x="4292600" y="3746500"/>
          <p14:tracePt t="83489" x="4305300" y="3727450"/>
          <p14:tracePt t="83506" x="4305300" y="3714750"/>
          <p14:tracePt t="83523" x="4305300" y="3708400"/>
          <p14:tracePt t="83672" x="4305300" y="3702050"/>
          <p14:tracePt t="83687" x="4305300" y="3689350"/>
          <p14:tracePt t="83695" x="4305300" y="3683000"/>
          <p14:tracePt t="83706" x="4305300" y="3670300"/>
          <p14:tracePt t="83723" x="4292600" y="3644900"/>
          <p14:tracePt t="83739" x="4286250" y="3625850"/>
          <p14:tracePt t="83742" x="4279900" y="3625850"/>
          <p14:tracePt t="83756" x="4279900" y="3619500"/>
          <p14:tracePt t="83773" x="4273550" y="3619500"/>
          <p14:tracePt t="83775" x="4273550" y="3613150"/>
          <p14:tracePt t="83790" x="4267200" y="3606800"/>
          <p14:tracePt t="83807" x="4260850" y="3600450"/>
          <p14:tracePt t="83831" x="4254500" y="3600450"/>
          <p14:tracePt t="83911" x="4248150" y="3600450"/>
          <p14:tracePt t="84414" x="4260850" y="3594100"/>
          <p14:tracePt t="84422" x="4267200" y="3594100"/>
          <p14:tracePt t="84429" x="4273550" y="3594100"/>
          <p14:tracePt t="84446" x="4279900" y="3587750"/>
          <p14:tracePt t="84455" x="4286250" y="3587750"/>
          <p14:tracePt t="84473" x="4298950" y="3581400"/>
          <p14:tracePt t="84490" x="4305300" y="3581400"/>
          <p14:tracePt t="84523" x="4324350" y="3575050"/>
          <p14:tracePt t="84527" x="4330700" y="3575050"/>
          <p14:tracePt t="84557" x="4368800" y="3568700"/>
          <p14:tracePt t="84560" x="4387850" y="3562350"/>
          <p14:tracePt t="84573" x="4419600" y="3556000"/>
          <p14:tracePt t="84590" x="4445000" y="3556000"/>
          <p14:tracePt t="84607" x="4464050" y="3556000"/>
          <p14:tracePt t="84623" x="4476750" y="3549650"/>
          <p14:tracePt t="84640" x="4495800" y="3543300"/>
          <p14:tracePt t="84656" x="4514850" y="3543300"/>
          <p14:tracePt t="84673" x="4546600" y="3536950"/>
          <p14:tracePt t="84690" x="4584700" y="3536950"/>
          <p14:tracePt t="84707" x="4635500" y="3530600"/>
          <p14:tracePt t="84723" x="4686300" y="3524250"/>
          <p14:tracePt t="84727" x="4705350" y="3524250"/>
          <p14:tracePt t="84740" x="4718050" y="3524250"/>
          <p14:tracePt t="84758" x="4749800" y="3517900"/>
          <p14:tracePt t="84774" x="4781550" y="3517900"/>
          <p14:tracePt t="84790" x="4806950" y="3517900"/>
          <p14:tracePt t="84807" x="4832350" y="3517900"/>
          <p14:tracePt t="84823" x="4857750" y="3517900"/>
          <p14:tracePt t="84847" x="4895850" y="3517900"/>
          <p14:tracePt t="84867" x="4921250" y="3517900"/>
          <p14:tracePt t="84886" x="4978400" y="3517900"/>
          <p14:tracePt t="84907" x="5010150" y="3517900"/>
          <p14:tracePt t="84929" x="5060950" y="3517900"/>
          <p14:tracePt t="84947" x="5073650" y="3517900"/>
          <p14:tracePt t="84950" x="5080000" y="3517900"/>
          <p14:tracePt t="84968" x="5092700" y="3517900"/>
          <p14:tracePt t="84987" x="5118100" y="3517900"/>
          <p14:tracePt t="85005" x="5130800" y="3517900"/>
          <p14:tracePt t="85007" x="5143500" y="3517900"/>
          <p14:tracePt t="85025" x="5149850" y="3517900"/>
          <p14:tracePt t="85279" x="5156200" y="3517900"/>
          <p14:tracePt t="85303" x="5162550" y="3517900"/>
          <p14:tracePt t="85322" x="5168900" y="3517900"/>
          <p14:tracePt t="85358" x="5175250" y="3530600"/>
          <p14:tracePt t="85389" x="5181600" y="3530600"/>
          <p14:tracePt t="85438" x="5187950" y="3530600"/>
          <p14:tracePt t="85511" x="5194300" y="3530600"/>
          <p14:tracePt t="86890" x="5207000" y="3530600"/>
          <p14:tracePt t="86906" x="5245100" y="3536950"/>
          <p14:tracePt t="86923" x="5302250" y="3543300"/>
          <p14:tracePt t="86947" x="5372100" y="3543300"/>
          <p14:tracePt t="86968" x="5403850" y="3543300"/>
          <p14:tracePt t="86994" x="5422900" y="3543300"/>
          <p14:tracePt t="87023" x="5461000" y="3543300"/>
          <p14:tracePt t="87057" x="5530850" y="3543300"/>
          <p14:tracePt t="87076" x="5575300" y="3543300"/>
          <p14:tracePt t="87095" x="5638800" y="3543300"/>
          <p14:tracePt t="87114" x="5664200" y="3543300"/>
          <p14:tracePt t="87133" x="5689600" y="3543300"/>
          <p14:tracePt t="87150" x="5721350" y="3543300"/>
          <p14:tracePt t="87170" x="5746750" y="3543300"/>
          <p14:tracePt t="87186" x="5765800" y="3543300"/>
          <p14:tracePt t="87205" x="5784850" y="3543300"/>
          <p14:tracePt t="87222" x="5803900" y="3543300"/>
          <p14:tracePt t="87240" x="5822950" y="3543300"/>
          <p14:tracePt t="87257" x="5835650" y="3543300"/>
          <p14:tracePt t="87274" x="5842000" y="3543300"/>
          <p14:tracePt t="87290" x="5848350" y="3543300"/>
          <p14:tracePt t="89232" x="5854700" y="3543300"/>
          <p14:tracePt t="89248" x="5861050" y="3543300"/>
          <p14:tracePt t="89267" x="5880100" y="3543300"/>
          <p14:tracePt t="89289" x="5905500" y="3543300"/>
          <p14:tracePt t="89309" x="5918200" y="3549650"/>
          <p14:tracePt t="89332" x="5930900" y="3549650"/>
          <p14:tracePt t="89358" x="5937250" y="3549650"/>
          <p14:tracePt t="89391" x="5956300" y="3556000"/>
          <p14:tracePt t="89417" x="5975350" y="3556000"/>
          <p14:tracePt t="89439" x="5994400" y="3562350"/>
          <p14:tracePt t="89468" x="6013450" y="3562350"/>
          <p14:tracePt t="89488" x="6032500" y="3568700"/>
          <p14:tracePt t="89508" x="6045200" y="3568700"/>
          <p14:tracePt t="89525" x="6076950" y="3568700"/>
          <p14:tracePt t="89528" x="6089650" y="3575050"/>
          <p14:tracePt t="89546" x="6108700" y="3581400"/>
          <p14:tracePt t="89563" x="6140450" y="3581400"/>
          <p14:tracePt t="89584" x="6165850" y="3587750"/>
          <p14:tracePt t="89602" x="6184900" y="3594100"/>
          <p14:tracePt t="89619" x="6197600" y="3594100"/>
          <p14:tracePt t="89636" x="6210300" y="3600450"/>
          <p14:tracePt t="89652" x="6216650" y="3600450"/>
          <p14:tracePt t="89669" x="6223000" y="3606800"/>
          <p14:tracePt t="89904" x="6216650" y="3606800"/>
          <p14:tracePt t="89928" x="6184900" y="3606800"/>
          <p14:tracePt t="89948" x="6172200" y="3606800"/>
          <p14:tracePt t="89971" x="6159500" y="3606800"/>
          <p14:tracePt t="89990" x="6146800" y="3606800"/>
          <p14:tracePt t="90023" x="6121400" y="3606800"/>
          <p14:tracePt t="90096" x="6115050" y="3606800"/>
          <p14:tracePt t="90193" x="6108700" y="3606800"/>
          <p14:tracePt t="90216" x="6102350" y="3606800"/>
          <p14:tracePt t="90240" x="6096000" y="3606800"/>
          <p14:tracePt t="90272" x="6089650" y="3606800"/>
          <p14:tracePt t="90296" x="6083300" y="3606800"/>
          <p14:tracePt t="92242" x="6089650" y="3606800"/>
          <p14:tracePt t="92260" x="6102350" y="3606800"/>
          <p14:tracePt t="92282" x="6108700" y="3606800"/>
          <p14:tracePt t="92302" x="6121400" y="3606800"/>
          <p14:tracePt t="92323" x="6134100" y="3606800"/>
          <p14:tracePt t="92345" x="6146800" y="3606800"/>
          <p14:tracePt t="92373" x="6172200" y="3606800"/>
          <p14:tracePt t="92407" x="6210300" y="3606800"/>
          <p14:tracePt t="92425" x="6229350" y="3606800"/>
          <p14:tracePt t="92439" x="6248400" y="3606800"/>
          <p14:tracePt t="92456" x="6267450" y="3606800"/>
          <p14:tracePt t="92473" x="6280150" y="3606800"/>
          <p14:tracePt t="92490" x="6292850" y="3606800"/>
          <p14:tracePt t="92506" x="6311900" y="3606800"/>
          <p14:tracePt t="92523" x="6324600" y="3606800"/>
          <p14:tracePt t="92540" x="6330950" y="3606800"/>
          <p14:tracePt t="92556" x="6350000" y="3606800"/>
          <p14:tracePt t="92573" x="6369050" y="3606800"/>
          <p14:tracePt t="92590" x="6381750" y="3606800"/>
          <p14:tracePt t="92606" x="6400800" y="3606800"/>
          <p14:tracePt t="92607" x="6407150" y="3606800"/>
          <p14:tracePt t="92623" x="6419850" y="3606800"/>
          <p14:tracePt t="92639" x="6426200" y="3606800"/>
          <p14:tracePt t="92663" x="6432550" y="3606800"/>
          <p14:tracePt t="92674" x="6438900" y="3606800"/>
          <p14:tracePt t="92689" x="6445250" y="3606800"/>
          <p14:tracePt t="92706" x="6470650" y="3606800"/>
          <p14:tracePt t="92723" x="6489700" y="3606800"/>
          <p14:tracePt t="92739" x="6508750" y="3606800"/>
          <p14:tracePt t="92802" x="6515100" y="3606800"/>
          <p14:tracePt t="92928" x="6521450" y="3606800"/>
          <p14:tracePt t="92947" x="6527800" y="3606800"/>
          <p14:tracePt t="92968" x="6540500" y="3606800"/>
          <p14:tracePt t="92986" x="6546850" y="3606800"/>
          <p14:tracePt t="96369" x="6553200" y="3606800"/>
          <p14:tracePt t="96394" x="6559550" y="3606800"/>
          <p14:tracePt t="96410" x="6572250" y="3606800"/>
          <p14:tracePt t="96432" x="6597650" y="3606800"/>
          <p14:tracePt t="96448" x="6610350" y="3606800"/>
          <p14:tracePt t="96473" x="6648450" y="3606800"/>
          <p14:tracePt t="96506" x="6705600" y="3606800"/>
          <p14:tracePt t="96523" x="6737350" y="3606800"/>
          <p14:tracePt t="96540" x="6762750" y="3606800"/>
          <p14:tracePt t="96556" x="6781800" y="3606800"/>
          <p14:tracePt t="96573" x="6813550" y="3606800"/>
          <p14:tracePt t="96576" x="6826250" y="3606800"/>
          <p14:tracePt t="96590" x="6832600" y="3606800"/>
          <p14:tracePt t="96607" x="6858000" y="3606800"/>
          <p14:tracePt t="96608" x="6877050" y="3606800"/>
          <p14:tracePt t="96624" x="6915150" y="3606800"/>
          <p14:tracePt t="96640" x="6972300" y="3606800"/>
          <p14:tracePt t="96656" x="7061200" y="3606800"/>
          <p14:tracePt t="96673" x="7162800" y="3594100"/>
          <p14:tracePt t="96689" x="7264400" y="3594100"/>
          <p14:tracePt t="96706" x="7340600" y="3594100"/>
          <p14:tracePt t="96723" x="7410450" y="3594100"/>
          <p14:tracePt t="96739" x="7473950" y="3600450"/>
          <p14:tracePt t="96756" x="7512050" y="3600450"/>
          <p14:tracePt t="96773" x="7550150" y="3613150"/>
          <p14:tracePt t="96776" x="7569200" y="3613150"/>
          <p14:tracePt t="96791" x="7588250" y="3613150"/>
          <p14:tracePt t="96808" x="7639050" y="3625850"/>
          <p14:tracePt t="96823" x="7683500" y="3632200"/>
          <p14:tracePt t="96840" x="7721600" y="3638550"/>
          <p14:tracePt t="96857" x="7753350" y="3638550"/>
          <p14:tracePt t="96873" x="7785100" y="3644900"/>
          <p14:tracePt t="96890" x="7823200" y="3644900"/>
          <p14:tracePt t="96907" x="7854950" y="3644900"/>
          <p14:tracePt t="96923" x="7886700" y="3644900"/>
          <p14:tracePt t="96940" x="7899400" y="3644900"/>
          <p14:tracePt t="96956" x="7912100" y="3644900"/>
          <p14:tracePt t="97106" x="7899400" y="3644900"/>
          <p14:tracePt t="97125" x="7880350" y="3644900"/>
          <p14:tracePt t="97144" x="7854950" y="3644900"/>
          <p14:tracePt t="97162" x="7835900" y="3644900"/>
          <p14:tracePt t="97185" x="7804150" y="3644900"/>
          <p14:tracePt t="97202" x="7778750" y="3651250"/>
          <p14:tracePt t="97215" x="7734300" y="3651250"/>
          <p14:tracePt t="97227" x="7708900" y="3651250"/>
          <p14:tracePt t="97239" x="7639050" y="3657600"/>
          <p14:tracePt t="97256" x="7575550" y="3663950"/>
          <p14:tracePt t="97272" x="7505700" y="3676650"/>
          <p14:tracePt t="97290" x="7454900" y="3683000"/>
          <p14:tracePt t="97309" x="7397750" y="3683000"/>
          <p14:tracePt t="97326" x="7353300" y="3695700"/>
          <p14:tracePt t="97328" x="7334250" y="3695700"/>
          <p14:tracePt t="97345" x="7302500" y="3702050"/>
          <p14:tracePt t="97362" x="7289800" y="3702050"/>
          <p14:tracePt t="97381" x="7283450" y="3702050"/>
          <p14:tracePt t="97404" x="7277100" y="3702050"/>
          <p14:tracePt t="97424" x="7251700" y="3702050"/>
          <p14:tracePt t="97449" x="7226300" y="3708400"/>
          <p14:tracePt t="97456" x="7200900" y="3708400"/>
          <p14:tracePt t="97475" x="7162800" y="3714750"/>
          <p14:tracePt t="97496" x="7042150" y="3721100"/>
          <p14:tracePt t="97517" x="6953250" y="3727450"/>
          <p14:tracePt t="97520" x="6902450" y="3727450"/>
          <p14:tracePt t="97536" x="6794500" y="3733800"/>
          <p14:tracePt t="97552" x="6673850" y="3733800"/>
          <p14:tracePt t="97573" x="6572250" y="3733800"/>
          <p14:tracePt t="97590" x="6457950" y="3740150"/>
          <p14:tracePt t="97593" x="6394450" y="3740150"/>
          <p14:tracePt t="97607" x="6343650" y="3740150"/>
          <p14:tracePt t="97624" x="6153150" y="3740150"/>
          <p14:tracePt t="97641" x="6007100" y="3740150"/>
          <p14:tracePt t="97657" x="5861050" y="3740150"/>
          <p14:tracePt t="97675" x="5727700" y="3733800"/>
          <p14:tracePt t="97690" x="5562600" y="3733800"/>
          <p14:tracePt t="97708" x="5422900" y="3727450"/>
          <p14:tracePt t="97731" x="5219700" y="3708400"/>
          <p14:tracePt t="97750" x="5080000" y="3689350"/>
          <p14:tracePt t="97753" x="5029200" y="3683000"/>
          <p14:tracePt t="97772" x="4933950" y="3676650"/>
          <p14:tracePt t="97790" x="4838700" y="3670300"/>
          <p14:tracePt t="97807" x="4756150" y="3663950"/>
          <p14:tracePt t="97809" x="4711700" y="3663950"/>
          <p14:tracePt t="97826" x="4641850" y="3663950"/>
          <p14:tracePt t="97840" x="4552950" y="3663950"/>
          <p14:tracePt t="97857" x="4476750" y="3663950"/>
          <p14:tracePt t="97873" x="4400550" y="3663950"/>
          <p14:tracePt t="97890" x="4318000" y="3663950"/>
          <p14:tracePt t="97907" x="4248150" y="3663950"/>
          <p14:tracePt t="97923" x="4197350" y="3663950"/>
          <p14:tracePt t="97941" x="4133850" y="3663950"/>
          <p14:tracePt t="97945" x="4102100" y="3663950"/>
          <p14:tracePt t="97959" x="4064000" y="3663950"/>
          <p14:tracePt t="97976" x="3987800" y="3663950"/>
          <p14:tracePt t="97992" x="3956050" y="3663950"/>
          <p14:tracePt t="98008" x="3943350" y="3663950"/>
          <p14:tracePt t="98024" x="3937000" y="3663950"/>
          <p14:tracePt t="98114" x="3930650" y="3663950"/>
          <p14:tracePt t="98129" x="3924300" y="3651250"/>
          <p14:tracePt t="98145" x="3917950" y="3632200"/>
          <p14:tracePt t="98157" x="3911600" y="3613150"/>
          <p14:tracePt t="98173" x="3911600" y="3594100"/>
          <p14:tracePt t="98176" x="3911600" y="3581400"/>
          <p14:tracePt t="98193" x="3905250" y="3556000"/>
          <p14:tracePt t="98209" x="3905250" y="3543300"/>
          <p14:tracePt t="98226" x="3898900" y="3530600"/>
          <p14:tracePt t="98241" x="3898900" y="3524250"/>
          <p14:tracePt t="98609" x="3905250" y="3524250"/>
          <p14:tracePt t="98625" x="3911600" y="3524250"/>
          <p14:tracePt t="98641" x="3924300" y="3524250"/>
          <p14:tracePt t="98657" x="3943350" y="3511550"/>
          <p14:tracePt t="98674" x="3949700" y="3511550"/>
          <p14:tracePt t="98691" x="3956050" y="3505200"/>
          <p14:tracePt t="98708" x="3962400" y="3498850"/>
          <p14:tracePt t="98740" x="3968750" y="3479800"/>
          <p14:tracePt t="98744" x="3975100" y="3479800"/>
          <p14:tracePt t="98774" x="3981450" y="3460750"/>
          <p14:tracePt t="98778" x="3981450" y="3454400"/>
          <p14:tracePt t="98793" x="3981450" y="3448050"/>
          <p14:tracePt t="98807" x="3987800" y="3441700"/>
          <p14:tracePt t="98824" x="3987800" y="3422650"/>
          <p14:tracePt t="98840" x="3994150" y="3409950"/>
          <p14:tracePt t="98857" x="3994150" y="3390900"/>
          <p14:tracePt t="98874" x="4000500" y="3371850"/>
          <p14:tracePt t="98891" x="4000500" y="3359150"/>
          <p14:tracePt t="98908" x="4000500" y="3346450"/>
          <p14:tracePt t="98912" x="4000500" y="3340100"/>
          <p14:tracePt t="98926" x="4000500" y="3333750"/>
          <p14:tracePt t="98940" x="4000500" y="3321050"/>
          <p14:tracePt t="98945" x="4000500" y="3314700"/>
          <p14:tracePt t="98960" x="4000500" y="3302000"/>
          <p14:tracePt t="98976" x="4000500" y="3295650"/>
          <p14:tracePt t="98990" x="3994150" y="3282950"/>
          <p14:tracePt t="99008" x="3975100" y="3270250"/>
          <p14:tracePt t="99028" x="3949700" y="3257550"/>
          <p14:tracePt t="99044" x="3930650" y="3257550"/>
          <p14:tracePt t="99060" x="3898900" y="3257550"/>
          <p14:tracePt t="99074" x="3873500" y="3257550"/>
          <p14:tracePt t="99091" x="3854450" y="3257550"/>
          <p14:tracePt t="99108" x="3848100" y="3257550"/>
          <p14:tracePt t="99124" x="3841750" y="3257550"/>
          <p14:tracePt t="99140" x="3835400" y="3263900"/>
          <p14:tracePt t="99157" x="3835400" y="3270250"/>
          <p14:tracePt t="99174" x="3829050" y="3276600"/>
          <p14:tracePt t="99177" x="3829050" y="3282950"/>
          <p14:tracePt t="99193" x="3822700" y="3295650"/>
          <p14:tracePt t="99207" x="3822700" y="3302000"/>
          <p14:tracePt t="99210" x="3822700" y="3308350"/>
          <p14:tracePt t="99225" x="3822700" y="3327400"/>
          <p14:tracePt t="99240" x="3822700" y="3340100"/>
          <p14:tracePt t="99257" x="3822700" y="3359150"/>
          <p14:tracePt t="99274" x="3822700" y="3384550"/>
          <p14:tracePt t="99290" x="3829050" y="3403600"/>
          <p14:tracePt t="99307" x="3835400" y="3429000"/>
          <p14:tracePt t="99324" x="3848100" y="3454400"/>
          <p14:tracePt t="99340" x="3860800" y="3479800"/>
          <p14:tracePt t="99356" x="3879850" y="3498850"/>
          <p14:tracePt t="99373" x="3892550" y="3517900"/>
          <p14:tracePt t="99389" x="3911600" y="3536950"/>
          <p14:tracePt t="99406" x="3930650" y="3556000"/>
          <p14:tracePt t="99408" x="3937000" y="3562350"/>
          <p14:tracePt t="99424" x="3962400" y="3575050"/>
          <p14:tracePt t="99440" x="3987800" y="3581400"/>
          <p14:tracePt t="99457" x="4013200" y="3594100"/>
          <p14:tracePt t="99473" x="4038600" y="3594100"/>
          <p14:tracePt t="99489" x="4057650" y="3594100"/>
          <p14:tracePt t="99506" x="4076700" y="3594100"/>
          <p14:tracePt t="99523" x="4089400" y="3587750"/>
          <p14:tracePt t="99540" x="4108450" y="3581400"/>
          <p14:tracePt t="99558" x="4127500" y="3568700"/>
          <p14:tracePt t="99574" x="4140200" y="3562350"/>
          <p14:tracePt t="99591" x="4146550" y="3549650"/>
          <p14:tracePt t="99607" x="4146550" y="3543300"/>
          <p14:tracePt t="99624" x="4146550" y="3536950"/>
          <p14:tracePt t="99641" x="4146550" y="3524250"/>
          <p14:tracePt t="99658" x="4146550" y="3511550"/>
          <p14:tracePt t="99674" x="4146550" y="3498850"/>
          <p14:tracePt t="99690" x="4146550" y="3479800"/>
          <p14:tracePt t="99707" x="4146550" y="3460750"/>
          <p14:tracePt t="99724" x="4140200" y="3441700"/>
          <p14:tracePt t="99742" x="4127500" y="3435350"/>
          <p14:tracePt t="99757" x="4121150" y="3416300"/>
          <p14:tracePt t="99761" x="4114800" y="3409950"/>
          <p14:tracePt t="99775" x="4108450" y="3403600"/>
          <p14:tracePt t="99790" x="4102100" y="3390900"/>
          <p14:tracePt t="99808" x="4089400" y="3384550"/>
          <p14:tracePt t="99824" x="4083050" y="3371850"/>
          <p14:tracePt t="99841" x="4070350" y="3365500"/>
          <p14:tracePt t="99857" x="4064000" y="3365500"/>
          <p14:tracePt t="99874" x="4057650" y="3359150"/>
          <p14:tracePt t="100066" x="4051300" y="3359150"/>
          <p14:tracePt t="100090" x="4051300" y="3365500"/>
          <p14:tracePt t="100104" x="4051300" y="3397250"/>
          <p14:tracePt t="100118" x="4051300" y="3409950"/>
          <p14:tracePt t="100122" x="4051300" y="3422650"/>
          <p14:tracePt t="100136" x="4051300" y="3454400"/>
          <p14:tracePt t="100150" x="4051300" y="3460750"/>
          <p14:tracePt t="100152" x="4057650" y="3479800"/>
          <p14:tracePt t="100165" x="4064000" y="3486150"/>
          <p14:tracePt t="100180" x="4070350" y="3505200"/>
          <p14:tracePt t="100196" x="4070350" y="3517900"/>
          <p14:tracePt t="100210" x="4076700" y="3524250"/>
          <p14:tracePt t="100226" x="4076700" y="3530600"/>
          <p14:tracePt t="100810" x="4076700" y="3536950"/>
          <p14:tracePt t="100826" x="4057650" y="3536950"/>
          <p14:tracePt t="100841" x="4019550" y="3536950"/>
          <p14:tracePt t="100858" x="3981450" y="3536950"/>
          <p14:tracePt t="100876" x="3937000" y="3536950"/>
          <p14:tracePt t="100898" x="3873500" y="3536950"/>
          <p14:tracePt t="100918" x="3835400" y="3536950"/>
          <p14:tracePt t="100940" x="3797300" y="3536950"/>
          <p14:tracePt t="100973" x="3752850" y="3530600"/>
          <p14:tracePt t="100977" x="3746500" y="3530600"/>
          <p14:tracePt t="100994" x="3721100" y="3524250"/>
          <p14:tracePt t="101009" x="3708400" y="3524250"/>
          <p14:tracePt t="101024" x="3689350" y="3517900"/>
          <p14:tracePt t="101040" x="3676650" y="3517900"/>
          <p14:tracePt t="101057" x="3663950" y="3517900"/>
          <p14:tracePt t="101074" x="3644900" y="3517900"/>
          <p14:tracePt t="101090" x="3625850" y="3511550"/>
          <p14:tracePt t="101107" x="3619500" y="3511550"/>
          <p14:tracePt t="101123" x="3606800" y="3511550"/>
          <p14:tracePt t="101141" x="3600450" y="3505200"/>
          <p14:tracePt t="102138" x="3594100" y="3505200"/>
          <p14:tracePt t="102186" x="3594100" y="3498850"/>
          <p14:tracePt t="102236" x="3600450" y="3498850"/>
          <p14:tracePt t="102250" x="3600450" y="3492500"/>
          <p14:tracePt t="102274" x="3606800" y="3492500"/>
          <p14:tracePt t="102554" x="3606800" y="3486150"/>
          <p14:tracePt t="102569" x="3613150" y="3479800"/>
          <p14:tracePt t="102604" x="3613150" y="3473450"/>
          <p14:tracePt t="102631" x="3613150" y="3467100"/>
          <p14:tracePt t="102646" x="3619500" y="3460750"/>
          <p14:tracePt t="102674" x="3625850" y="3448050"/>
          <p14:tracePt t="102707" x="3632200" y="3435350"/>
          <p14:tracePt t="102726" x="3638550" y="3416300"/>
          <p14:tracePt t="102741" x="3644900" y="3409950"/>
          <p14:tracePt t="102757" x="3651250" y="3390900"/>
          <p14:tracePt t="102775" x="3657600" y="3378200"/>
          <p14:tracePt t="102777" x="3663950" y="3371850"/>
          <p14:tracePt t="102792" x="3663950" y="3359150"/>
          <p14:tracePt t="102807" x="3663950" y="3352800"/>
          <p14:tracePt t="102824" x="3663950" y="3327400"/>
          <p14:tracePt t="102841" x="3663950" y="3308350"/>
          <p14:tracePt t="102857" x="3663950" y="3295650"/>
          <p14:tracePt t="102874" x="3663950" y="3282950"/>
          <p14:tracePt t="102890" x="3663950" y="3270250"/>
          <p14:tracePt t="102907" x="3657600" y="3257550"/>
          <p14:tracePt t="102924" x="3651250" y="3244850"/>
          <p14:tracePt t="102940" x="3644900" y="3232150"/>
          <p14:tracePt t="102958" x="3638550" y="3213100"/>
          <p14:tracePt t="102973" x="3625850" y="3200400"/>
          <p14:tracePt t="102977" x="3613150" y="3194050"/>
          <p14:tracePt t="102991" x="3606800" y="3181350"/>
          <p14:tracePt t="103007" x="3587750" y="3175000"/>
          <p14:tracePt t="103011" x="3581400" y="3168650"/>
          <p14:tracePt t="103017" x="3568700" y="3162300"/>
          <p14:tracePt t="103034" x="3556000" y="3155950"/>
          <p14:tracePt t="103049" x="3530600" y="3149600"/>
          <p14:tracePt t="103062" x="3517900" y="3149600"/>
          <p14:tracePt t="103078" x="3479800" y="3143250"/>
          <p14:tracePt t="103080" x="3460750" y="3143250"/>
          <p14:tracePt t="103094" x="3448050" y="3143250"/>
          <p14:tracePt t="103107" x="3422650" y="3143250"/>
          <p14:tracePt t="103124" x="3403600" y="3143250"/>
          <p14:tracePt t="103140" x="3384550" y="3143250"/>
          <p14:tracePt t="103157" x="3378200" y="3143250"/>
          <p14:tracePt t="103173" x="3371850" y="3143250"/>
          <p14:tracePt t="103190" x="3365500" y="3149600"/>
          <p14:tracePt t="103207" x="3359150" y="3162300"/>
          <p14:tracePt t="103209" x="3352800" y="3168650"/>
          <p14:tracePt t="103223" x="3346450" y="3175000"/>
          <p14:tracePt t="103240" x="3346450" y="3213100"/>
          <p14:tracePt t="103257" x="3346450" y="3238500"/>
          <p14:tracePt t="103273" x="3346450" y="3270250"/>
          <p14:tracePt t="103291" x="3346450" y="3295650"/>
          <p14:tracePt t="103307" x="3346450" y="3321050"/>
          <p14:tracePt t="103325" x="3359150" y="3352800"/>
          <p14:tracePt t="103340" x="3390900" y="3378200"/>
          <p14:tracePt t="103358" x="3435350" y="3416300"/>
          <p14:tracePt t="103373" x="3486150" y="3435350"/>
          <p14:tracePt t="103393" x="3575050" y="3460750"/>
          <p14:tracePt t="103415" x="3632200" y="3460750"/>
          <p14:tracePt t="103431" x="3657600" y="3460750"/>
          <p14:tracePt t="103434" x="3670300" y="3460750"/>
          <p14:tracePt t="103443" x="3676650" y="3460750"/>
          <p14:tracePt t="103463" x="3695700" y="3454400"/>
          <p14:tracePt t="103469" x="3702050" y="3454400"/>
          <p14:tracePt t="103490" x="3733800" y="3435350"/>
          <p14:tracePt t="103513" x="3759200" y="3409950"/>
          <p14:tracePt t="103528" x="3765550" y="3390900"/>
          <p14:tracePt t="103540" x="3771900" y="3384550"/>
          <p14:tracePt t="103556" x="3771900" y="3371850"/>
          <p14:tracePt t="103573" x="3778250" y="3346450"/>
          <p14:tracePt t="103590" x="3778250" y="3314700"/>
          <p14:tracePt t="103593" x="3778250" y="3295650"/>
          <p14:tracePt t="103606" x="3778250" y="3276600"/>
          <p14:tracePt t="103623" x="3771900" y="3251200"/>
          <p14:tracePt t="103625" x="3765550" y="3232150"/>
          <p14:tracePt t="103641" x="3752850" y="3213100"/>
          <p14:tracePt t="103658" x="3746500" y="3187700"/>
          <p14:tracePt t="103674" x="3727450" y="3168650"/>
          <p14:tracePt t="103690" x="3708400" y="3155950"/>
          <p14:tracePt t="103707" x="3683000" y="3149600"/>
          <p14:tracePt t="103724" x="3663950" y="3143250"/>
          <p14:tracePt t="103741" x="3651250" y="3143250"/>
          <p14:tracePt t="103757" x="3644900" y="3143250"/>
          <p14:tracePt t="104044" x="3638550" y="3143250"/>
          <p14:tracePt t="104058" x="3638550" y="3149600"/>
          <p14:tracePt t="104075" x="3651250" y="3181350"/>
          <p14:tracePt t="104098" x="3695700" y="3270250"/>
          <p14:tracePt t="104117" x="3727450" y="3346450"/>
          <p14:tracePt t="104136" x="3752850" y="3403600"/>
          <p14:tracePt t="104156" x="3790950" y="3492500"/>
          <p14:tracePt t="104190" x="3816350" y="3568700"/>
          <p14:tracePt t="104193" x="3816350" y="3587750"/>
          <p14:tracePt t="104207" x="3822700" y="3606800"/>
          <p14:tracePt t="104224" x="3835400" y="3670300"/>
          <p14:tracePt t="104241" x="3848100" y="3708400"/>
          <p14:tracePt t="104257" x="3860800" y="3746500"/>
          <p14:tracePt t="104274" x="3860800" y="3778250"/>
          <p14:tracePt t="104290" x="3860800" y="3816350"/>
          <p14:tracePt t="104307" x="3860800" y="3841750"/>
          <p14:tracePt t="104324" x="3860800" y="3873500"/>
          <p14:tracePt t="104340" x="3860800" y="3898900"/>
          <p14:tracePt t="104357" x="3854450" y="3924300"/>
          <p14:tracePt t="104374" x="3848100" y="3956050"/>
          <p14:tracePt t="104377" x="3841750" y="3968750"/>
          <p14:tracePt t="104390" x="3835400" y="3981450"/>
          <p14:tracePt t="104407" x="3829050" y="4006850"/>
          <p14:tracePt t="104416" x="3816350" y="4025900"/>
          <p14:tracePt t="104419" x="3803650" y="4044950"/>
          <p14:tracePt t="104435" x="3778250" y="4083050"/>
          <p14:tracePt t="104452" x="3740150" y="4114800"/>
          <p14:tracePt t="104467" x="3695700" y="4159250"/>
          <p14:tracePt t="104474" x="3663950" y="4178300"/>
          <p14:tracePt t="104486" x="3632200" y="4191000"/>
          <p14:tracePt t="104496" x="3606800" y="4210050"/>
          <p14:tracePt t="104498" x="3568700" y="4235450"/>
          <p14:tracePt t="104511" x="3536950" y="4254500"/>
          <p14:tracePt t="104524" x="3479800" y="4298950"/>
          <p14:tracePt t="104540" x="3403600" y="4330700"/>
          <p14:tracePt t="104557" x="3346450" y="4356100"/>
          <p14:tracePt t="104574" x="3270250" y="4381500"/>
          <p14:tracePt t="104577" x="3219450" y="4400550"/>
          <p14:tracePt t="104593" x="3136900" y="4425950"/>
          <p14:tracePt t="104607" x="3098800" y="4432300"/>
          <p14:tracePt t="104625" x="2990850" y="4464050"/>
          <p14:tracePt t="104641" x="2921000" y="4483100"/>
          <p14:tracePt t="104658" x="2838450" y="4502150"/>
          <p14:tracePt t="104674" x="2743200" y="4527550"/>
          <p14:tracePt t="104692" x="2628900" y="4552950"/>
          <p14:tracePt t="104707" x="2520950" y="4578350"/>
          <p14:tracePt t="104724" x="2413000" y="4597400"/>
          <p14:tracePt t="104740" x="2330450" y="4610100"/>
          <p14:tracePt t="104757" x="2292350" y="4616450"/>
          <p14:tracePt t="104773" x="2254250" y="4622800"/>
          <p14:tracePt t="104790" x="2228850" y="4622800"/>
          <p14:tracePt t="104807" x="2197100" y="4622800"/>
          <p14:tracePt t="104823" x="2159000" y="4622800"/>
          <p14:tracePt t="104825" x="2139950" y="4622800"/>
          <p14:tracePt t="104840" x="2114550" y="4622800"/>
          <p14:tracePt t="104857" x="2032000" y="4603750"/>
          <p14:tracePt t="104873" x="1981200" y="4597400"/>
          <p14:tracePt t="104890" x="1930400" y="4591050"/>
          <p14:tracePt t="104907" x="1905000" y="4591050"/>
          <p14:tracePt t="104924" x="1898650" y="4591050"/>
          <p14:tracePt t="104941" x="1892300" y="4591050"/>
          <p14:tracePt t="106202" x="1892300" y="4584700"/>
          <p14:tracePt t="106218" x="1892300" y="4578350"/>
          <p14:tracePt t="106230" x="1885950" y="4572000"/>
          <p14:tracePt t="106242" x="1879600" y="4565650"/>
          <p14:tracePt t="106256" x="1879600" y="4552950"/>
          <p14:tracePt t="106257" x="1873250" y="4546600"/>
          <p14:tracePt t="106273" x="1866900" y="4527550"/>
          <p14:tracePt t="106306" x="1847850" y="4495800"/>
          <p14:tracePt t="106339" x="1828800" y="4476750"/>
          <p14:tracePt t="106357" x="1828800" y="4470400"/>
          <p14:tracePt t="106373" x="1828800" y="4464050"/>
          <p14:tracePt t="107242" x="1828800" y="4457700"/>
          <p14:tracePt t="107261" x="1828800" y="4451350"/>
          <p14:tracePt t="107271" x="1835150" y="4451350"/>
          <p14:tracePt t="107284" x="1847850" y="4451350"/>
          <p14:tracePt t="107298" x="1866900" y="4451350"/>
          <p14:tracePt t="107314" x="1885950" y="4451350"/>
          <p14:tracePt t="107323" x="1898650" y="4445000"/>
          <p14:tracePt t="107357" x="1949450" y="4445000"/>
          <p14:tracePt t="107392" x="2000250" y="4445000"/>
          <p14:tracePt t="107393" x="2019300" y="4445000"/>
          <p14:tracePt t="107410" x="2076450" y="4445000"/>
          <p14:tracePt t="107426" x="2171700" y="4445000"/>
          <p14:tracePt t="107443" x="2247900" y="4445000"/>
          <p14:tracePt t="107457" x="2292350" y="4445000"/>
          <p14:tracePt t="107474" x="2317750" y="4445000"/>
          <p14:tracePt t="107506" x="2324100" y="4445000"/>
          <p14:tracePt t="107524" x="2336800" y="4445000"/>
          <p14:tracePt t="107540" x="2349500" y="4445000"/>
          <p14:tracePt t="107557" x="2368550" y="4445000"/>
          <p14:tracePt t="107574" x="2400300" y="4445000"/>
          <p14:tracePt t="107591" x="2413000" y="4445000"/>
          <p14:tracePt t="107593" x="2425700" y="4445000"/>
          <p14:tracePt t="107607" x="2432050" y="4445000"/>
          <p14:tracePt t="107624" x="2451100" y="4438650"/>
          <p14:tracePt t="107627" x="2463800" y="4438650"/>
          <p14:tracePt t="107642" x="2501900" y="4438650"/>
          <p14:tracePt t="107658" x="2546350" y="4438650"/>
          <p14:tracePt t="107674" x="2597150" y="4445000"/>
          <p14:tracePt t="107691" x="2660650" y="4457700"/>
          <p14:tracePt t="107707" x="2749550" y="4464050"/>
          <p14:tracePt t="107723" x="2825750" y="4470400"/>
          <p14:tracePt t="107740" x="2901950" y="4470400"/>
          <p14:tracePt t="107758" x="2978150" y="4476750"/>
          <p14:tracePt t="107762" x="3016250" y="4483100"/>
          <p14:tracePt t="107774" x="3041650" y="4483100"/>
          <p14:tracePt t="107790" x="3073400" y="4483100"/>
          <p14:tracePt t="107807" x="3098800" y="4483100"/>
          <p14:tracePt t="107823" x="3105150" y="4483100"/>
          <p14:tracePt t="109835" x="3105150" y="4489450"/>
          <p14:tracePt t="109847" x="3111500" y="4489450"/>
          <p14:tracePt t="109858" x="3117850" y="4495800"/>
          <p14:tracePt t="109874" x="3124200" y="4508500"/>
          <p14:tracePt t="109890" x="3130550" y="4514850"/>
          <p14:tracePt t="109907" x="3136900" y="4521200"/>
          <p14:tracePt t="109924" x="3143250" y="4533900"/>
          <p14:tracePt t="109958" x="3155950" y="4546600"/>
          <p14:tracePt t="109990" x="3162300" y="4552950"/>
          <p14:tracePt t="110007" x="3162300" y="4559300"/>
          <p14:tracePt t="110024" x="3162300" y="4565650"/>
          <p14:tracePt t="110042" x="3162300" y="4578350"/>
          <p14:tracePt t="110058" x="3162300" y="4584700"/>
          <p14:tracePt t="110075" x="3162300" y="4591050"/>
          <p14:tracePt t="110091" x="3162300" y="4610100"/>
          <p14:tracePt t="110108" x="3162300" y="4629150"/>
          <p14:tracePt t="110124" x="3162300" y="4641850"/>
          <p14:tracePt t="110140" x="3162300" y="4660900"/>
          <p14:tracePt t="110157" x="3155950" y="4679950"/>
          <p14:tracePt t="110174" x="3155950" y="4686300"/>
          <p14:tracePt t="110191" x="3155950" y="4692650"/>
          <p14:tracePt t="110547" x="3162300" y="4692650"/>
          <p14:tracePt t="110564" x="3168650" y="4692650"/>
          <p14:tracePt t="110580" x="3175000" y="4692650"/>
          <p14:tracePt t="110591" x="3181350" y="4686300"/>
          <p14:tracePt t="112179" x="3187700" y="4686300"/>
          <p14:tracePt t="112188" x="3194050" y="4686300"/>
          <p14:tracePt t="112200" x="3200400" y="4686300"/>
          <p14:tracePt t="112209" x="3213100" y="4686300"/>
          <p14:tracePt t="112224" x="3257550" y="4686300"/>
          <p14:tracePt t="112240" x="3346450" y="4673600"/>
          <p14:tracePt t="112243" x="3390900" y="4673600"/>
          <p14:tracePt t="112275" x="3562350" y="4648200"/>
          <p14:tracePt t="112308" x="3721100" y="4629150"/>
          <p14:tracePt t="112324" x="3752850" y="4622800"/>
          <p14:tracePt t="112340" x="3765550" y="4622800"/>
          <p14:tracePt t="112357" x="3771900" y="4622800"/>
          <p14:tracePt t="112732" x="3778250" y="4622800"/>
          <p14:tracePt t="112750" x="3784600" y="4622800"/>
          <p14:tracePt t="112765" x="3797300" y="4622800"/>
          <p14:tracePt t="112782" x="3816350" y="4622800"/>
          <p14:tracePt t="112793" x="3822700" y="4622800"/>
          <p14:tracePt t="112808" x="3854450" y="4629150"/>
          <p14:tracePt t="112841" x="3892550" y="4641850"/>
          <p14:tracePt t="112843" x="3905250" y="4641850"/>
          <p14:tracePt t="112875" x="3949700" y="4648200"/>
          <p14:tracePt t="112891" x="3981450" y="4660900"/>
          <p14:tracePt t="112907" x="4019550" y="4660900"/>
          <p14:tracePt t="112924" x="4070350" y="4673600"/>
          <p14:tracePt t="112940" x="4114800" y="4686300"/>
          <p14:tracePt t="112957" x="4171950" y="4692650"/>
          <p14:tracePt t="112974" x="4241800" y="4711700"/>
          <p14:tracePt t="112990" x="4330700" y="4730750"/>
          <p14:tracePt t="113007" x="4445000" y="4756150"/>
          <p14:tracePt t="113011" x="4495800" y="4768850"/>
          <p14:tracePt t="113026" x="4584700" y="4787900"/>
          <p14:tracePt t="113043" x="4673600" y="4800600"/>
          <p14:tracePt t="113057" x="4724400" y="4813300"/>
          <p14:tracePt t="113075" x="4819650" y="4838700"/>
          <p14:tracePt t="113091" x="4851400" y="4851400"/>
          <p14:tracePt t="113108" x="4870450" y="4851400"/>
          <p14:tracePt t="113124" x="4883150" y="4851400"/>
          <p14:tracePt t="113141" x="4889500" y="4857750"/>
          <p14:tracePt t="113157" x="4895850" y="4857750"/>
          <p14:tracePt t="113174" x="4908550" y="4857750"/>
          <p14:tracePt t="113190" x="4914900" y="4857750"/>
          <p14:tracePt t="113212" x="4927600" y="4857750"/>
          <p14:tracePt t="113300" x="4933950" y="4857750"/>
          <p14:tracePt t="113356" x="4927600" y="4851400"/>
          <p14:tracePt t="113790" x="4921250" y="4845050"/>
          <p14:tracePt t="114076" x="4933950" y="4845050"/>
          <p14:tracePt t="114088" x="4946650" y="4845050"/>
          <p14:tracePt t="114100" x="4984750" y="4845050"/>
          <p14:tracePt t="114109" x="5016500" y="4845050"/>
          <p14:tracePt t="114124" x="5060950" y="4845050"/>
          <p14:tracePt t="114141" x="5105400" y="4838700"/>
          <p14:tracePt t="114175" x="5200650" y="4832350"/>
          <p14:tracePt t="114208" x="5295900" y="4826000"/>
          <p14:tracePt t="114224" x="5353050" y="4819650"/>
          <p14:tracePt t="114228" x="5391150" y="4819650"/>
          <p14:tracePt t="114240" x="5416550" y="4819650"/>
          <p14:tracePt t="114257" x="5473700" y="4819650"/>
          <p14:tracePt t="114276" x="5556250" y="4819650"/>
          <p14:tracePt t="114293" x="5626100" y="4819650"/>
          <p14:tracePt t="114310" x="5715000" y="4819650"/>
          <p14:tracePt t="114324" x="5822950" y="4819650"/>
          <p14:tracePt t="114342" x="5918200" y="4806950"/>
          <p14:tracePt t="114357" x="6032500" y="4794250"/>
          <p14:tracePt t="114374" x="6140450" y="4787900"/>
          <p14:tracePt t="114390" x="6223000" y="4781550"/>
          <p14:tracePt t="114409" x="6305550" y="4775200"/>
          <p14:tracePt t="114413" x="6330950" y="4775200"/>
          <p14:tracePt t="114419" x="6356350" y="4775200"/>
          <p14:tracePt t="114442" x="6394450" y="4768850"/>
          <p14:tracePt t="114444" x="6407150" y="4768850"/>
          <p14:tracePt t="114465" x="6438900" y="4768850"/>
          <p14:tracePt t="114483" x="6470650" y="4768850"/>
          <p14:tracePt t="114499" x="6489700" y="4768850"/>
          <p14:tracePt t="114524" x="6502400" y="4768850"/>
          <p14:tracePt t="114540" x="6521450" y="4768850"/>
          <p14:tracePt t="114557" x="6527800" y="4775200"/>
          <p14:tracePt t="114628" x="6534150" y="4775200"/>
          <p14:tracePt t="114642" x="6534150" y="4781550"/>
          <p14:tracePt t="114659" x="6534150" y="4794250"/>
          <p14:tracePt t="114674" x="6515100" y="4800600"/>
          <p14:tracePt t="114690" x="6489700" y="4806950"/>
          <p14:tracePt t="114707" x="6477000" y="4806950"/>
          <p14:tracePt t="114724" x="6464300" y="4813300"/>
          <p14:tracePt t="114804" x="6457950" y="4813300"/>
          <p14:tracePt t="114829" x="6457950" y="4819650"/>
          <p14:tracePt t="114841" x="6445250" y="4819650"/>
          <p14:tracePt t="114858" x="6438900" y="4819650"/>
          <p14:tracePt t="114875" x="6426200" y="4819650"/>
          <p14:tracePt t="114891" x="6419850" y="4819650"/>
          <p14:tracePt t="114908" x="6413500" y="4819650"/>
          <p14:tracePt t="114926" x="6407150" y="4819650"/>
          <p14:tracePt t="114957" x="6400800" y="4819650"/>
          <p14:tracePt t="114972" x="6394450" y="4819650"/>
          <p14:tracePt t="114988" x="6388100" y="4819650"/>
          <p14:tracePt t="115020" x="6381750" y="4826000"/>
          <p14:tracePt t="115036" x="6369050" y="4826000"/>
          <p14:tracePt t="115052" x="6362700" y="4826000"/>
          <p14:tracePt t="115066" x="6350000" y="4826000"/>
          <p14:tracePt t="115079" x="6330950" y="4838700"/>
          <p14:tracePt t="115091" x="6305550" y="4838700"/>
          <p14:tracePt t="115107" x="6292850" y="4838700"/>
          <p14:tracePt t="115124" x="6286500" y="4838700"/>
          <p14:tracePt t="115141" x="6273800" y="4845050"/>
          <p14:tracePt t="115157" x="6267450" y="4845050"/>
          <p14:tracePt t="115174" x="6261100" y="4845050"/>
          <p14:tracePt t="115191" x="6248400" y="4845050"/>
          <p14:tracePt t="115207" x="6235700" y="4845050"/>
          <p14:tracePt t="115223" x="6210300" y="4845050"/>
          <p14:tracePt t="115240" x="6197600" y="4845050"/>
          <p14:tracePt t="115256" x="6178550" y="4845050"/>
          <p14:tracePt t="115308" x="6172200" y="4845050"/>
          <p14:tracePt t="115324" x="6165850" y="4845050"/>
          <p14:tracePt t="115341" x="6165850" y="4838700"/>
          <p14:tracePt t="115354" x="6165850" y="4826000"/>
          <p14:tracePt t="115365" x="6159500" y="4806950"/>
          <p14:tracePt t="115377" x="6159500" y="4787900"/>
          <p14:tracePt t="115392" x="6159500" y="4762500"/>
          <p14:tracePt t="115394" x="6153150" y="4743450"/>
          <p14:tracePt t="115416" x="6153150" y="4730750"/>
          <p14:tracePt t="115420" x="6146800" y="4718050"/>
          <p14:tracePt t="115438" x="6140450" y="4705350"/>
          <p14:tracePt t="115453" x="6140450" y="4692650"/>
          <p14:tracePt t="115483" x="6134100" y="4686300"/>
          <p14:tracePt t="115507" x="6127750" y="4679950"/>
          <p14:tracePt t="115515" x="6121400" y="4679950"/>
          <p14:tracePt t="115532" x="6115050" y="4673600"/>
          <p14:tracePt t="115540" x="6102350" y="4673600"/>
          <p14:tracePt t="115557" x="6083300" y="4673600"/>
          <p14:tracePt t="115573" x="6064250" y="4673600"/>
          <p14:tracePt t="115591" x="6057900" y="4673600"/>
          <p14:tracePt t="115608" x="6045200" y="4673600"/>
          <p14:tracePt t="115624" x="6038850" y="4673600"/>
          <p14:tracePt t="115644" x="6032500" y="4673600"/>
          <p14:tracePt t="115677" x="6026150" y="4679950"/>
          <p14:tracePt t="115687" x="6019800" y="4679950"/>
          <p14:tracePt t="115700" x="6013450" y="4686300"/>
          <p14:tracePt t="115716" x="6007100" y="4692650"/>
          <p14:tracePt t="115726" x="6000750" y="4699000"/>
          <p14:tracePt t="115741" x="5994400" y="4699000"/>
          <p14:tracePt t="115757" x="5988050" y="4705350"/>
          <p14:tracePt t="116060" x="5981700" y="4711700"/>
          <p14:tracePt t="116076" x="5975350" y="4718050"/>
          <p14:tracePt t="116086" x="5969000" y="4724400"/>
          <p14:tracePt t="116100" x="5962650" y="4730750"/>
          <p14:tracePt t="116110" x="5962650" y="4737100"/>
          <p14:tracePt t="116124" x="5949950" y="4756150"/>
          <p14:tracePt t="116141" x="5937250" y="4768850"/>
          <p14:tracePt t="116157" x="5930900" y="4794250"/>
          <p14:tracePt t="116174" x="5924550" y="4813300"/>
          <p14:tracePt t="116191" x="5918200" y="4826000"/>
          <p14:tracePt t="116207" x="5918200" y="4845050"/>
          <p14:tracePt t="116225" x="5918200" y="4857750"/>
          <p14:tracePt t="116241" x="5918200" y="4864100"/>
          <p14:tracePt t="116258" x="5918200" y="4870450"/>
          <p14:tracePt t="116275" x="5918200" y="4876800"/>
          <p14:tracePt t="116292" x="5918200" y="4889500"/>
          <p14:tracePt t="116308" x="5918200" y="4902200"/>
          <p14:tracePt t="116324" x="5924550" y="4908550"/>
          <p14:tracePt t="116341" x="5943600" y="4921250"/>
          <p14:tracePt t="116357" x="5956300" y="4927600"/>
          <p14:tracePt t="116374" x="5975350" y="4940300"/>
          <p14:tracePt t="116391" x="6000750" y="4940300"/>
          <p14:tracePt t="116408" x="6019800" y="4946650"/>
          <p14:tracePt t="116424" x="6045200" y="4946650"/>
          <p14:tracePt t="116426" x="6057900" y="4946650"/>
          <p14:tracePt t="116440" x="6064250" y="4946650"/>
          <p14:tracePt t="116457" x="6083300" y="4946650"/>
          <p14:tracePt t="116473" x="6089650" y="4946650"/>
          <p14:tracePt t="116490" x="6096000" y="4946650"/>
          <p14:tracePt t="116507" x="6108700" y="4946650"/>
          <p14:tracePt t="116524" x="6127750" y="4946650"/>
          <p14:tracePt t="116540" x="6140450" y="4946650"/>
          <p14:tracePt t="116557" x="6153150" y="4946650"/>
          <p14:tracePt t="116575" x="6159500" y="4946650"/>
          <p14:tracePt t="116591" x="6165850" y="4946650"/>
          <p14:tracePt t="116608" x="6178550" y="4946650"/>
          <p14:tracePt t="116625" x="6197600" y="4946650"/>
          <p14:tracePt t="116627" x="6210300" y="4946650"/>
          <p14:tracePt t="116642" x="6223000" y="4946650"/>
          <p14:tracePt t="116658" x="6261100" y="4946650"/>
          <p14:tracePt t="116661" x="6280150" y="4946650"/>
          <p14:tracePt t="116674" x="6299200" y="4946650"/>
          <p14:tracePt t="116691" x="6337300" y="4946650"/>
          <p14:tracePt t="116707" x="6362700" y="4946650"/>
          <p14:tracePt t="116724" x="6381750" y="4946650"/>
          <p14:tracePt t="116741" x="6407150" y="4946650"/>
          <p14:tracePt t="116757" x="6426200" y="4946650"/>
          <p14:tracePt t="116774" x="6445250" y="4946650"/>
          <p14:tracePt t="116790" x="6457950" y="4946650"/>
          <p14:tracePt t="116808" x="6477000" y="4946650"/>
          <p14:tracePt t="116824" x="6489700" y="4946650"/>
          <p14:tracePt t="116828" x="6502400" y="4946650"/>
          <p14:tracePt t="116842" x="6508750" y="4946650"/>
          <p14:tracePt t="116844" x="6521450" y="4946650"/>
          <p14:tracePt t="116857" x="6527800" y="4946650"/>
          <p14:tracePt t="116876" x="6553200" y="4946650"/>
          <p14:tracePt t="116891" x="6572250" y="4946650"/>
          <p14:tracePt t="116910" x="6578600" y="4946650"/>
          <p14:tracePt t="116965" x="6584950" y="4946650"/>
          <p14:tracePt t="118405" x="6591300" y="4946650"/>
          <p14:tracePt t="118421" x="6597650" y="4946650"/>
          <p14:tracePt t="118433" x="6610350" y="4946650"/>
          <p14:tracePt t="118442" x="6616700" y="4946650"/>
          <p14:tracePt t="118456" x="6635750" y="4946650"/>
          <p14:tracePt t="118474" x="6654800" y="4946650"/>
          <p14:tracePt t="118475" x="6661150" y="4946650"/>
          <p14:tracePt t="118507" x="6692900" y="4946650"/>
          <p14:tracePt t="118541" x="6705600" y="4946650"/>
          <p14:tracePt t="118557" x="6711950" y="4946650"/>
          <p14:tracePt t="118575" x="6724650" y="4946650"/>
          <p14:tracePt t="118591" x="6731000" y="4946650"/>
          <p14:tracePt t="118607" x="6743700" y="4946650"/>
          <p14:tracePt t="118624" x="6756400" y="4946650"/>
          <p14:tracePt t="118641" x="6769100" y="4946650"/>
          <p14:tracePt t="118644" x="6775450" y="4946650"/>
          <p14:tracePt t="118660" x="6781800" y="4946650"/>
          <p14:tracePt t="118677" x="6788150" y="4946650"/>
          <p14:tracePt t="118694" x="6794500" y="4946650"/>
          <p14:tracePt t="118708" x="6800850" y="4946650"/>
          <p14:tracePt t="118724" x="6819900" y="4946650"/>
          <p14:tracePt t="118741" x="6826250" y="4946650"/>
          <p14:tracePt t="118759" x="6845300" y="4946650"/>
          <p14:tracePt t="118774" x="6851650" y="4946650"/>
          <p14:tracePt t="118792" x="6858000" y="4946650"/>
          <p14:tracePt t="121893" x="6851650" y="4946650"/>
          <p14:tracePt t="121901" x="6845300" y="4946650"/>
          <p14:tracePt t="121917" x="6838950" y="4946650"/>
          <p14:tracePt t="121925" x="6826250" y="4946650"/>
          <p14:tracePt t="121941" x="6813550" y="4946650"/>
          <p14:tracePt t="121958" x="6794500" y="4946650"/>
          <p14:tracePt t="121991" x="6788150" y="4946650"/>
          <p14:tracePt t="122025" x="6775450" y="4946650"/>
          <p14:tracePt t="122041" x="6769100" y="4946650"/>
          <p14:tracePt t="122058" x="6762750" y="4946650"/>
          <p14:tracePt t="122073" x="6756400" y="4946650"/>
          <p14:tracePt t="122090" x="6743700" y="4946650"/>
          <p14:tracePt t="122107" x="6731000" y="4946650"/>
          <p14:tracePt t="122108" x="6724650" y="4940300"/>
          <p14:tracePt t="122123" x="6718300" y="4940300"/>
          <p14:tracePt t="122140" x="6711950" y="4940300"/>
          <p14:tracePt t="122156" x="6705600" y="4940300"/>
          <p14:tracePt t="122174" x="6686550" y="4940300"/>
          <p14:tracePt t="122191" x="6680200" y="4940300"/>
          <p14:tracePt t="122207" x="6673850" y="4940300"/>
          <p14:tracePt t="122224" x="6661150" y="4940300"/>
          <p14:tracePt t="122241" x="6654800" y="4940300"/>
          <p14:tracePt t="122260" x="6648450" y="4933950"/>
          <p14:tracePt t="122574" x="6642100" y="4933950"/>
          <p14:tracePt t="123293" x="6635750" y="4933950"/>
          <p14:tracePt t="123303" x="6629400" y="4933950"/>
          <p14:tracePt t="123316" x="6616700" y="4927600"/>
          <p14:tracePt t="123325" x="6610350" y="4927600"/>
          <p14:tracePt t="123342" x="6597650" y="4927600"/>
          <p14:tracePt t="123358" x="6584950" y="4927600"/>
          <p14:tracePt t="123375" x="6572250" y="4921250"/>
          <p14:tracePt t="123408" x="6546850" y="4921250"/>
          <p14:tracePt t="123412" x="6540500" y="4921250"/>
          <p14:tracePt t="123441" x="6534150" y="4921250"/>
          <p14:tracePt t="123445" x="6521450" y="4921250"/>
          <p14:tracePt t="123462" x="6515100" y="4921250"/>
          <p14:tracePt t="123478" x="6502400" y="4921250"/>
          <p14:tracePt t="123500" x="6483350" y="4921250"/>
          <p14:tracePt t="123517" x="6464300" y="4921250"/>
          <p14:tracePt t="123531" x="6457950" y="4921250"/>
          <p14:tracePt t="123544" x="6432550" y="4927600"/>
          <p14:tracePt t="123557" x="6419850" y="4927600"/>
          <p14:tracePt t="123575" x="6400800" y="4927600"/>
          <p14:tracePt t="123591" x="6381750" y="4933950"/>
          <p14:tracePt t="123607" x="6356350" y="4933950"/>
          <p14:tracePt t="123624" x="6324600" y="4933950"/>
          <p14:tracePt t="123641" x="6292850" y="4933950"/>
          <p14:tracePt t="123645" x="6280150" y="4933950"/>
          <p14:tracePt t="123658" x="6261100" y="4933950"/>
          <p14:tracePt t="123675" x="6223000" y="4933950"/>
          <p14:tracePt t="123679" x="6203950" y="4933950"/>
          <p14:tracePt t="123692" x="6159500" y="4933950"/>
          <p14:tracePt t="123708" x="6108700" y="4933950"/>
          <p14:tracePt t="123724" x="6051550" y="4933950"/>
          <p14:tracePt t="123741" x="5988050" y="4933950"/>
          <p14:tracePt t="123758" x="5918200" y="4933950"/>
          <p14:tracePt t="123774" x="5854700" y="4933950"/>
          <p14:tracePt t="123791" x="5772150" y="4933950"/>
          <p14:tracePt t="123808" x="5695950" y="4933950"/>
          <p14:tracePt t="123825" x="5613400" y="4933950"/>
          <p14:tracePt t="123841" x="5530850" y="4933950"/>
          <p14:tracePt t="123846" x="5499100" y="4933950"/>
          <p14:tracePt t="123859" x="5448300" y="4933950"/>
          <p14:tracePt t="123874" x="5340350" y="4933950"/>
          <p14:tracePt t="123891" x="5232400" y="4933950"/>
          <p14:tracePt t="123895" x="5181600" y="4933950"/>
          <p14:tracePt t="123908" x="5099050" y="4933950"/>
          <p14:tracePt t="123926" x="5035550" y="4933950"/>
          <p14:tracePt t="123941" x="4991100" y="4933950"/>
          <p14:tracePt t="123959" x="4972050" y="4933950"/>
          <p14:tracePt t="123974" x="4953000" y="4933950"/>
          <p14:tracePt t="123991" x="4946650" y="4933950"/>
          <p14:tracePt t="124007" x="4933950" y="4933950"/>
          <p14:tracePt t="124041" x="4927600" y="4933950"/>
          <p14:tracePt t="124057" x="4921250" y="4933950"/>
          <p14:tracePt t="124440" x="4933950" y="4933950"/>
          <p14:tracePt t="124457" x="4978400" y="4927600"/>
          <p14:tracePt t="124475" x="5067300" y="4914900"/>
          <p14:tracePt t="124491" x="5213350" y="4883150"/>
          <p14:tracePt t="124494" x="5295900" y="4870450"/>
          <p14:tracePt t="124511" x="5467350" y="4857750"/>
          <p14:tracePt t="124525" x="5626100" y="4845050"/>
          <p14:tracePt t="124542" x="5797550" y="4826000"/>
          <p14:tracePt t="124576" x="6013450" y="4819650"/>
          <p14:tracePt t="124609" x="6178550" y="4819650"/>
          <p14:tracePt t="124625" x="6242050" y="4819650"/>
          <p14:tracePt t="124641" x="6286500" y="4819650"/>
          <p14:tracePt t="124658" x="6330950" y="4819650"/>
          <p14:tracePt t="124674" x="6400800" y="4819650"/>
          <p14:tracePt t="124677" x="6445250" y="4819650"/>
          <p14:tracePt t="124693" x="6546850" y="4819650"/>
          <p14:tracePt t="124708" x="6661150" y="4819650"/>
          <p14:tracePt t="124724" x="6813550" y="4832350"/>
          <p14:tracePt t="124741" x="6953250" y="4838700"/>
          <p14:tracePt t="124758" x="7054850" y="4845050"/>
          <p14:tracePt t="124774" x="7124700" y="4845050"/>
          <p14:tracePt t="124791" x="7162800" y="4845050"/>
          <p14:tracePt t="124807" x="7188200" y="4851400"/>
          <p14:tracePt t="124824" x="7194550" y="4851400"/>
          <p14:tracePt t="124974" x="7194550" y="4857750"/>
          <p14:tracePt t="124999" x="7175500" y="4864100"/>
          <p14:tracePt t="125007" x="7150100" y="4864100"/>
          <p14:tracePt t="125024" x="7073900" y="4870450"/>
          <p14:tracePt t="125041" x="6997700" y="4870450"/>
          <p14:tracePt t="125045" x="6953250" y="4876800"/>
          <p14:tracePt t="125058" x="6908800" y="4883150"/>
          <p14:tracePt t="125075" x="6800850" y="4914900"/>
          <p14:tracePt t="125092" x="6604000" y="4953000"/>
          <p14:tracePt t="125108" x="6457950" y="4978400"/>
          <p14:tracePt t="125126" x="6286500" y="5003800"/>
          <p14:tracePt t="125141" x="6134100" y="5022850"/>
          <p14:tracePt t="125160" x="5981700" y="5041900"/>
          <p14:tracePt t="125174" x="5816600" y="5073650"/>
          <p14:tracePt t="125191" x="5626100" y="5099050"/>
          <p14:tracePt t="125208" x="5461000" y="5130800"/>
          <p14:tracePt t="125224" x="5295900" y="5156200"/>
          <p14:tracePt t="125241" x="5099050" y="5200650"/>
          <p14:tracePt t="125257" x="4927600" y="5238750"/>
          <p14:tracePt t="125274" x="4762500" y="5264150"/>
          <p14:tracePt t="125291" x="4597400" y="5295900"/>
          <p14:tracePt t="125293" x="4483100" y="5321300"/>
          <p14:tracePt t="125308" x="4311650" y="5346700"/>
          <p14:tracePt t="125324" x="4159250" y="5365750"/>
          <p14:tracePt t="125341" x="4000500" y="5397500"/>
          <p14:tracePt t="125358" x="3860800" y="5410200"/>
          <p14:tracePt t="125374" x="3740150" y="5422900"/>
          <p14:tracePt t="125391" x="3644900" y="5435600"/>
          <p14:tracePt t="125409" x="3556000" y="5441950"/>
          <p14:tracePt t="125424" x="3486150" y="5454650"/>
          <p14:tracePt t="125431" x="3460750" y="5461000"/>
          <p14:tracePt t="125446" x="3416300" y="5467350"/>
          <p14:tracePt t="125458" x="3409950" y="5467350"/>
          <p14:tracePt t="125466" x="3403600" y="5467350"/>
          <p14:tracePt t="125469" x="3397250" y="5467350"/>
          <p14:tracePt t="125501" x="3390900" y="5473700"/>
          <p14:tracePt t="125509" x="3384550" y="5473700"/>
          <p14:tracePt t="125525" x="3378200" y="5473700"/>
          <p14:tracePt t="125543" x="3371850" y="5473700"/>
          <p14:tracePt t="125558" x="3365500" y="5473700"/>
          <p14:tracePt t="125575" x="3359150" y="5480050"/>
          <p14:tracePt t="125591" x="3352800" y="5480050"/>
          <p14:tracePt t="125607" x="3346450" y="5480050"/>
          <p14:tracePt t="125624" x="3340100" y="5480050"/>
          <p14:tracePt t="125654" x="3333750" y="5480050"/>
          <p14:tracePt t="125694" x="3327400" y="5480050"/>
          <p14:tracePt t="125710" x="3321050" y="5480050"/>
          <p14:tracePt t="125725" x="3308350" y="5480050"/>
          <p14:tracePt t="125734" x="3308350" y="5473700"/>
          <p14:tracePt t="125742" x="3302000" y="5473700"/>
          <p14:tracePt t="125758" x="3295650" y="5461000"/>
          <p14:tracePt t="125774" x="3289300" y="5454650"/>
          <p14:tracePt t="125791" x="3289300" y="5448300"/>
          <p14:tracePt t="125809" x="3289300" y="5441950"/>
          <p14:tracePt t="125917" x="3289300" y="5435600"/>
          <p14:tracePt t="125933" x="3282950" y="5429250"/>
          <p14:tracePt t="125949" x="3276600" y="5416550"/>
          <p14:tracePt t="125958" x="3270250" y="5410200"/>
          <p14:tracePt t="125974" x="3251200" y="5403850"/>
          <p14:tracePt t="125991" x="3225800" y="5391150"/>
          <p14:tracePt t="126008" x="3213100" y="5384800"/>
          <p14:tracePt t="126024" x="3200400" y="5378450"/>
          <p14:tracePt t="126041" x="3194050" y="5378450"/>
          <p14:tracePt t="126058" x="3187700" y="5372100"/>
          <p14:tracePt t="126085" x="3181350" y="5372100"/>
          <p14:tracePt t="126095" x="3181350" y="5365750"/>
          <p14:tracePt t="126109" x="3168650" y="5365750"/>
          <p14:tracePt t="126125" x="3155950" y="5359400"/>
          <p14:tracePt t="126142" x="3149600" y="5359400"/>
          <p14:tracePt t="126158" x="3136900" y="5353050"/>
          <p14:tracePt t="126175" x="3124200" y="5346700"/>
          <p14:tracePt t="126191" x="3105150" y="5346700"/>
          <p14:tracePt t="126208" x="3086100" y="5346700"/>
          <p14:tracePt t="126224" x="3067050" y="5340350"/>
          <p14:tracePt t="126241" x="3041650" y="5340350"/>
          <p14:tracePt t="126258" x="3022600" y="5334000"/>
          <p14:tracePt t="126275" x="3003550" y="5334000"/>
          <p14:tracePt t="126278" x="2997200" y="5334000"/>
          <p14:tracePt t="126292" x="2984500" y="5334000"/>
          <p14:tracePt t="126309" x="2971800" y="5334000"/>
          <p14:tracePt t="126325" x="2959100" y="5334000"/>
          <p14:tracePt t="126341" x="2952750" y="5334000"/>
          <p14:tracePt t="126359" x="2946400" y="5334000"/>
          <p14:tracePt t="126375" x="2927350" y="5334000"/>
          <p14:tracePt t="126391" x="2914650" y="5334000"/>
          <p14:tracePt t="126409" x="2895600" y="5334000"/>
          <p14:tracePt t="126426" x="2857500" y="5334000"/>
          <p14:tracePt t="126428" x="2844800" y="5334000"/>
          <p14:tracePt t="126446" x="2813050" y="5334000"/>
          <p14:tracePt t="126458" x="2800350" y="5334000"/>
          <p14:tracePt t="126461" x="2781300" y="5334000"/>
          <p14:tracePt t="126474" x="2768600" y="5334000"/>
          <p14:tracePt t="126490" x="2743200" y="5334000"/>
          <p14:tracePt t="126507" x="2724150" y="5334000"/>
          <p14:tracePt t="126524" x="2705100" y="5334000"/>
          <p14:tracePt t="126541" x="2692400" y="5334000"/>
          <p14:tracePt t="126575" x="2686050" y="5334000"/>
          <p14:tracePt t="126607" x="2679700" y="5334000"/>
          <p14:tracePt t="126630" x="2673350" y="5334000"/>
          <p14:tracePt t="126678" x="2667000" y="5334000"/>
          <p14:tracePt t="126790" x="2667000" y="5327650"/>
          <p14:tracePt t="126799" x="2660650" y="5327650"/>
          <p14:tracePt t="126818" x="2654300" y="5327650"/>
          <p14:tracePt t="126829" x="2641600" y="5321300"/>
          <p14:tracePt t="126842" x="2641600" y="5314950"/>
          <p14:tracePt t="126858" x="2628900" y="5308600"/>
          <p14:tracePt t="126862" x="2622550" y="5308600"/>
          <p14:tracePt t="126878" x="2616200" y="5308600"/>
          <p14:tracePt t="126891" x="2616200" y="5302250"/>
          <p14:tracePt t="126908" x="2609850" y="5295900"/>
          <p14:tracePt t="127078" x="2603500" y="5295900"/>
          <p14:tracePt t="127191" x="2597150" y="5295900"/>
          <p14:tracePt t="127214" x="2590800" y="5295900"/>
          <p14:tracePt t="127239" x="2584450" y="5295900"/>
          <p14:tracePt t="127264" x="2578100" y="5295900"/>
          <p14:tracePt t="127286" x="2571750" y="5295900"/>
          <p14:tracePt t="127308" x="2565400" y="5295900"/>
          <p14:tracePt t="128159" x="2559050" y="5295900"/>
          <p14:tracePt t="128175" x="2546350" y="5295900"/>
          <p14:tracePt t="128189" x="2520950" y="5295900"/>
          <p14:tracePt t="128203" x="2508250" y="5295900"/>
          <p14:tracePt t="128215" x="2482850" y="5295900"/>
          <p14:tracePt t="128229" x="2451100" y="5302250"/>
          <p14:tracePt t="128258" x="2413000" y="5308600"/>
          <p14:tracePt t="128261" x="2400300" y="5308600"/>
          <p14:tracePt t="128291" x="2355850" y="5314950"/>
          <p14:tracePt t="128295" x="2343150" y="5314950"/>
          <p14:tracePt t="128308" x="2330450" y="5314950"/>
          <p14:tracePt t="128325" x="2286000" y="5321300"/>
          <p14:tracePt t="128341" x="2260600" y="5321300"/>
          <p14:tracePt t="128358" x="2222500" y="5327650"/>
          <p14:tracePt t="128376" x="2178050" y="5327650"/>
          <p14:tracePt t="128391" x="2133600" y="5340350"/>
          <p14:tracePt t="128408" x="2095500" y="5340350"/>
          <p14:tracePt t="128426" x="2038350" y="5353050"/>
          <p14:tracePt t="128441" x="2006600" y="5353050"/>
          <p14:tracePt t="128449" x="1987550" y="5353050"/>
          <p14:tracePt t="128469" x="1930400" y="5359400"/>
          <p14:tracePt t="128481" x="1917700" y="5365750"/>
          <p14:tracePt t="128487" x="1898650" y="5365750"/>
          <p14:tracePt t="128507" x="1873250" y="5372100"/>
          <p14:tracePt t="128511" x="1854200" y="5372100"/>
          <p14:tracePt t="128518" x="1847850" y="5372100"/>
          <p14:tracePt t="128537" x="1822450" y="5378450"/>
          <p14:tracePt t="128551" x="1790700" y="5378450"/>
          <p14:tracePt t="128565" x="1758950" y="5391150"/>
          <p14:tracePt t="128579" x="1739900" y="5391150"/>
          <p14:tracePt t="128582" x="1720850" y="5391150"/>
          <p14:tracePt t="128596" x="1701800" y="5397500"/>
          <p14:tracePt t="128608" x="1663700" y="5403850"/>
          <p14:tracePt t="128624" x="1625600" y="5410200"/>
          <p14:tracePt t="128642" x="1593850" y="5410200"/>
          <p14:tracePt t="128645" x="1581150" y="5410200"/>
          <p14:tracePt t="128658" x="1562100" y="5416550"/>
          <p14:tracePt t="128675" x="1549400" y="5416550"/>
          <p14:tracePt t="128678" x="1543050" y="5416550"/>
          <p14:tracePt t="128694" x="1536700" y="5422900"/>
          <p14:tracePt t="128976" x="1543050" y="5422900"/>
          <p14:tracePt t="128989" x="1568450" y="5422900"/>
          <p14:tracePt t="129000" x="1587500" y="5422900"/>
          <p14:tracePt t="129016" x="1612900" y="5422900"/>
          <p14:tracePt t="129026" x="1631950" y="5422900"/>
          <p14:tracePt t="129041" x="1663700" y="5416550"/>
          <p14:tracePt t="129058" x="1689100" y="5410200"/>
          <p14:tracePt t="129061" x="1695450" y="5410200"/>
          <p14:tracePt t="129075" x="1701800" y="5410200"/>
          <p14:tracePt t="129092" x="1720850" y="5410200"/>
          <p14:tracePt t="129094" x="1727200" y="5403850"/>
          <p14:tracePt t="129111" x="1746250" y="5403850"/>
          <p14:tracePt t="129125" x="1765300" y="5397500"/>
          <p14:tracePt t="129142" x="1771650" y="5397500"/>
          <p14:tracePt t="129159" x="1784350" y="5397500"/>
          <p14:tracePt t="129175" x="1790700" y="5397500"/>
          <p14:tracePt t="129207" x="1797050" y="5397500"/>
          <p14:tracePt t="129238" x="1803400" y="5397500"/>
          <p14:tracePt t="129262" x="1809750" y="5391150"/>
          <p14:tracePt t="129287" x="1816100" y="5391150"/>
          <p14:tracePt t="129311" x="1822450" y="5391150"/>
          <p14:tracePt t="129328" x="1835150" y="5391150"/>
          <p14:tracePt t="129342" x="1847850" y="5391150"/>
          <p14:tracePt t="129358" x="1873250" y="5391150"/>
          <p14:tracePt t="129374" x="1898650" y="5391150"/>
          <p14:tracePt t="129392" x="1936750" y="5391150"/>
          <p14:tracePt t="129408" x="1974850" y="5391150"/>
          <p14:tracePt t="129424" x="2019300" y="5391150"/>
          <p14:tracePt t="129441" x="2057400" y="5391150"/>
          <p14:tracePt t="129458" x="2082800" y="5391150"/>
          <p14:tracePt t="129463" x="2095500" y="5391150"/>
          <p14:tracePt t="129485" x="2120900" y="5391150"/>
          <p14:tracePt t="129506" x="2127250" y="5391150"/>
          <p14:tracePt t="129522" x="2133600" y="5391150"/>
          <p14:tracePt t="129662" x="2139950" y="5397500"/>
          <p14:tracePt t="129711" x="2127250" y="5403850"/>
          <p14:tracePt t="129726" x="2120900" y="5403850"/>
          <p14:tracePt t="129735" x="2101850" y="5410200"/>
          <p14:tracePt t="129747" x="2089150" y="5410200"/>
          <p14:tracePt t="129758" x="2063750" y="5410200"/>
          <p14:tracePt t="129774" x="2032000" y="5416550"/>
          <p14:tracePt t="129791" x="2000250" y="5416550"/>
          <p14:tracePt t="129808" x="1968500" y="5422900"/>
          <p14:tracePt t="129824" x="1949450" y="5422900"/>
          <p14:tracePt t="129841" x="1930400" y="5422900"/>
          <p14:tracePt t="129846" x="1917700" y="5422900"/>
          <p14:tracePt t="129858" x="1905000" y="5422900"/>
          <p14:tracePt t="129876" x="1892300" y="5422900"/>
          <p14:tracePt t="129878" x="1879600" y="5422900"/>
          <p14:tracePt t="129894" x="1873250" y="5422900"/>
          <p14:tracePt t="129908" x="1866900" y="5422900"/>
          <p14:tracePt t="129925" x="1847850" y="5422900"/>
          <p14:tracePt t="129942" x="1835150" y="5422900"/>
          <p14:tracePt t="129959" x="1822450" y="5422900"/>
          <p14:tracePt t="130000" x="1816100" y="5422900"/>
          <p14:tracePt t="130359" x="1809750" y="5422900"/>
          <p14:tracePt t="130372" x="1803400" y="5422900"/>
          <p14:tracePt t="130388" x="1797050" y="5422900"/>
          <p14:tracePt t="130391" x="1784350" y="5422900"/>
          <p14:tracePt t="130407" x="1778000" y="5422900"/>
          <p14:tracePt t="130423" x="1771650" y="5422900"/>
          <p14:tracePt t="130448" x="1765300" y="5422900"/>
          <p14:tracePt t="130482" x="1758950" y="5429250"/>
          <p14:tracePt t="130846" x="1752600" y="5429250"/>
          <p14:tracePt t="130886" x="1752600" y="5435600"/>
          <p14:tracePt t="130899" x="1746250" y="5435600"/>
          <p14:tracePt t="130913" x="1739900" y="5448300"/>
          <p14:tracePt t="130917" x="1733550" y="5448300"/>
          <p14:tracePt t="130942" x="1727200" y="5461000"/>
          <p14:tracePt t="130975" x="1708150" y="5473700"/>
          <p14:tracePt t="130991" x="1701800" y="5473700"/>
          <p14:tracePt t="131009" x="1695450" y="5473700"/>
          <p14:tracePt t="131025" x="1689100" y="5473700"/>
          <p14:tracePt t="131309" x="1695450" y="5473700"/>
          <p14:tracePt t="131318" x="1701800" y="5473700"/>
          <p14:tracePt t="131333" x="1708150" y="5473700"/>
          <p14:tracePt t="131342" x="1714500" y="5473700"/>
          <p14:tracePt t="131593" x="1720850" y="5473700"/>
          <p14:tracePt t="131607" x="1727200" y="5473700"/>
          <p14:tracePt t="131619" x="1739900" y="5473700"/>
          <p14:tracePt t="131634" x="1765300" y="5473700"/>
          <p14:tracePt t="131646" x="1797050" y="5473700"/>
          <p14:tracePt t="131664" x="1835150" y="5473700"/>
          <p14:tracePt t="131675" x="1860550" y="5473700"/>
          <p14:tracePt t="131691" x="1924050" y="5467350"/>
          <p14:tracePt t="131695" x="1949450" y="5467350"/>
          <p14:tracePt t="131708" x="1987550" y="5467350"/>
          <p14:tracePt t="131725" x="2076450" y="5467350"/>
          <p14:tracePt t="131741" x="2152650" y="5461000"/>
          <p14:tracePt t="131758" x="2203450" y="5461000"/>
          <p14:tracePt t="131774" x="2273300" y="5461000"/>
          <p14:tracePt t="131790" x="2324100" y="5461000"/>
          <p14:tracePt t="131808" x="2368550" y="5461000"/>
          <p14:tracePt t="131824" x="2393950" y="5461000"/>
          <p14:tracePt t="131841" x="2419350" y="5461000"/>
          <p14:tracePt t="131858" x="2432050" y="5461000"/>
          <p14:tracePt t="131862" x="2438400" y="5461000"/>
          <p14:tracePt t="131891" x="2451100" y="5461000"/>
          <p14:tracePt t="131895" x="2457450" y="5461000"/>
          <p14:tracePt t="131910" x="2463800" y="5461000"/>
          <p14:tracePt t="133135" x="2470150" y="5461000"/>
          <p14:tracePt t="133159" x="2470150" y="5467350"/>
          <p14:tracePt t="133175" x="2470150" y="5473700"/>
          <p14:tracePt t="133191" x="2470150" y="5480050"/>
          <p14:tracePt t="133217" x="2470150" y="5486400"/>
          <p14:tracePt t="133228" x="2470150" y="5492750"/>
          <p14:tracePt t="133251" x="2470150" y="5499100"/>
          <p14:tracePt t="133345" x="2470150" y="5505450"/>
          <p14:tracePt t="133382" x="2470150" y="5511800"/>
          <p14:tracePt t="133392" x="2470150" y="5518150"/>
          <p14:tracePt t="133410" x="2470150" y="5524500"/>
          <p14:tracePt t="133425" x="2470150" y="5530850"/>
          <p14:tracePt t="133442" x="2470150" y="5537200"/>
          <p14:tracePt t="133459" x="2470150" y="5543550"/>
          <p14:tracePt t="133817" x="2470150" y="5549900"/>
          <p14:tracePt t="133833" x="2470150" y="5556250"/>
          <p14:tracePt t="133848" x="2470150" y="5562600"/>
          <p14:tracePt t="133859" x="2470150" y="5568950"/>
          <p14:tracePt t="133878" x="2476500" y="5588000"/>
          <p14:tracePt t="133892" x="2476500" y="5594350"/>
          <p14:tracePt t="133924" x="2489200" y="5638800"/>
          <p14:tracePt t="133927" x="2489200" y="5645150"/>
          <p14:tracePt t="133958" x="2501900" y="5702300"/>
          <p14:tracePt t="133975" x="2508250" y="5740400"/>
          <p14:tracePt t="133992" x="2514600" y="5784850"/>
          <p14:tracePt t="134008" x="2527300" y="5829300"/>
          <p14:tracePt t="134025" x="2533650" y="5867400"/>
          <p14:tracePt t="134041" x="2546350" y="5899150"/>
          <p14:tracePt t="134059" x="2546350" y="5924550"/>
          <p14:tracePt t="134075" x="2559050" y="5969000"/>
          <p14:tracePt t="134093" x="2559050" y="6000750"/>
          <p14:tracePt t="134095" x="2559050" y="6013450"/>
          <p14:tracePt t="134108" x="2565400" y="6026150"/>
          <p14:tracePt t="134126" x="2565400" y="6064250"/>
          <p14:tracePt t="134142" x="2565400" y="6083300"/>
          <p14:tracePt t="134158" x="2565400" y="6102350"/>
          <p14:tracePt t="134175" x="2565400" y="6121400"/>
          <p14:tracePt t="134192" x="2565400" y="6140450"/>
          <p14:tracePt t="134208" x="2565400" y="6172200"/>
          <p14:tracePt t="134225" x="2565400" y="6184900"/>
          <p14:tracePt t="134242" x="2565400" y="6210300"/>
          <p14:tracePt t="134258" x="2565400" y="6223000"/>
          <p14:tracePt t="134264" x="2565400" y="6235700"/>
          <p14:tracePt t="134275" x="2565400" y="6242050"/>
          <p14:tracePt t="134292" x="2565400" y="6254750"/>
          <p14:tracePt t="134309" x="2565400" y="6267450"/>
          <p14:tracePt t="134326" x="2565400" y="6286500"/>
          <p14:tracePt t="134343" x="2552700" y="6305550"/>
          <p14:tracePt t="134359" x="2546350" y="6324600"/>
          <p14:tracePt t="134375" x="2533650" y="6343650"/>
          <p14:tracePt t="134392" x="2520950" y="6356350"/>
          <p14:tracePt t="134408" x="2495550" y="6375400"/>
          <p14:tracePt t="134425" x="2463800" y="6394450"/>
          <p14:tracePt t="134442" x="2425700" y="6413500"/>
          <p14:tracePt t="134458" x="2387600" y="6426200"/>
          <p14:tracePt t="134462" x="2368550" y="6432550"/>
          <p14:tracePt t="134474" x="2349500" y="6438900"/>
          <p14:tracePt t="134490" x="2317750" y="6438900"/>
          <p14:tracePt t="134507" x="2292350" y="6438900"/>
          <p14:tracePt t="134524" x="2273300" y="6438900"/>
          <p14:tracePt t="134525" x="2260600" y="6438900"/>
          <p14:tracePt t="134542" x="2241550" y="6438900"/>
          <p14:tracePt t="134558" x="2222500" y="6438900"/>
          <p14:tracePt t="134575" x="2209800" y="6438900"/>
          <p14:tracePt t="134591" x="2190750" y="6438900"/>
          <p14:tracePt t="134609" x="2184400" y="6438900"/>
          <p14:tracePt t="134625" x="2178050" y="6438900"/>
          <p14:tracePt t="134642" x="2171700" y="6438900"/>
          <p14:tracePt t="134671" x="2165350" y="6438900"/>
          <p14:tracePt t="134696" x="2159000" y="6438900"/>
          <p14:tracePt t="134709" x="2152650" y="6438900"/>
          <p14:tracePt t="134727" x="2146300" y="6438900"/>
          <p14:tracePt t="134743" x="2139950" y="6438900"/>
          <p14:tracePt t="134758" x="2127250" y="6432550"/>
          <p14:tracePt t="134776" x="2114550" y="6426200"/>
          <p14:tracePt t="134792" x="2108200" y="6419850"/>
          <p14:tracePt t="134808" x="2089150" y="6419850"/>
          <p14:tracePt t="134825" x="2082800" y="6413500"/>
          <p14:tracePt t="134841" x="2070100" y="6407150"/>
          <p14:tracePt t="134858" x="2051050" y="6400800"/>
          <p14:tracePt t="134875" x="2032000" y="6394450"/>
          <p14:tracePt t="134880" x="2019300" y="6388100"/>
          <p14:tracePt t="134895" x="1993900" y="6381750"/>
          <p14:tracePt t="134908" x="1981200" y="6375400"/>
          <p14:tracePt t="134910" x="1974850" y="6375400"/>
          <p14:tracePt t="134925" x="1962150" y="6369050"/>
          <p14:tracePt t="134942" x="1936750" y="6362700"/>
          <p14:tracePt t="134958" x="1917700" y="6356350"/>
          <p14:tracePt t="134975" x="1892300" y="6350000"/>
          <p14:tracePt t="134991" x="1879600" y="6350000"/>
          <p14:tracePt t="135008" x="1860550" y="6350000"/>
          <p14:tracePt t="135024" x="1847850" y="6343650"/>
          <p14:tracePt t="135042" x="1828800" y="6337300"/>
          <p14:tracePt t="135058" x="1809750" y="6337300"/>
          <p14:tracePt t="135075" x="1803400" y="6337300"/>
          <p14:tracePt t="135091" x="1790700" y="6337300"/>
          <p14:tracePt t="135125" x="1784350" y="6330950"/>
          <p14:tracePt t="135367" x="1778000" y="6324600"/>
          <p14:tracePt t="135400" x="1778000" y="6318250"/>
          <p14:tracePt t="135426" x="1790700" y="6311900"/>
          <p14:tracePt t="135445" x="1803400" y="6305550"/>
          <p14:tracePt t="135463" x="1847850" y="6292850"/>
          <p14:tracePt t="135473" x="1866900" y="6292850"/>
          <p14:tracePt t="135491" x="1898650" y="6280150"/>
          <p14:tracePt t="135524" x="1949450" y="6273800"/>
          <p14:tracePt t="135540" x="1968500" y="6273800"/>
          <p14:tracePt t="135558" x="2019300" y="6273800"/>
          <p14:tracePt t="135575" x="2063750" y="6273800"/>
          <p14:tracePt t="135591" x="2101850" y="6273800"/>
          <p14:tracePt t="135608" x="2139950" y="6273800"/>
          <p14:tracePt t="135625" x="2197100" y="6267450"/>
          <p14:tracePt t="135641" x="2247900" y="6267450"/>
          <p14:tracePt t="135658" x="2317750" y="6267450"/>
          <p14:tracePt t="135675" x="2406650" y="6267450"/>
          <p14:tracePt t="135692" x="2489200" y="6267450"/>
          <p14:tracePt t="135694" x="2520950" y="6267450"/>
          <p14:tracePt t="135708" x="2552700" y="6267450"/>
          <p14:tracePt t="135726" x="2603500" y="6267450"/>
          <p14:tracePt t="135728" x="2622550" y="6267450"/>
          <p14:tracePt t="135742" x="2641600" y="6267450"/>
          <p14:tracePt t="135758" x="2654300" y="6267450"/>
          <p14:tracePt t="135776" x="2660650" y="6267450"/>
          <p14:tracePt t="135809" x="2667000" y="6267450"/>
          <p14:tracePt t="135840" x="2673350" y="6267450"/>
          <p14:tracePt t="135855" x="2679700" y="6267450"/>
          <p14:tracePt t="135872" x="2686050" y="6267450"/>
          <p14:tracePt t="135881" x="2692400" y="6267450"/>
          <p14:tracePt t="135905" x="2698750" y="6267450"/>
          <p14:tracePt t="135919" x="2705100" y="6267450"/>
          <p14:tracePt t="135976" x="2711450" y="6267450"/>
          <p14:tracePt t="135993" x="2717800" y="6267450"/>
          <p14:tracePt t="139127" x="0" y="0"/>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781050" y="144463"/>
            <a:ext cx="853281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333399"/>
                </a:solidFill>
                <a:latin typeface="Bookman Old Style" pitchFamily="18" charset="0"/>
                <a:ea typeface="Droid Sans Fallback" charset="0"/>
                <a:cs typeface="Droid Sans Fallback" charset="0"/>
              </a:rPr>
              <a:t>Determining the uncertainty of the results</a:t>
            </a:r>
            <a:r>
              <a:rPr lang="hu-HU" dirty="0">
                <a:solidFill>
                  <a:srgbClr val="333399"/>
                </a:solidFill>
                <a:latin typeface="Bookman Old Style" pitchFamily="18" charset="0"/>
                <a:ea typeface="Droid Sans Fallback" charset="0"/>
                <a:cs typeface="Droid Sans Fallback" charset="0"/>
              </a:rPr>
              <a:t> (</a:t>
            </a:r>
            <a:r>
              <a:rPr lang="en-US" dirty="0">
                <a:solidFill>
                  <a:srgbClr val="333399"/>
                </a:solidFill>
                <a:latin typeface="Bookman Old Style" pitchFamily="18" charset="0"/>
                <a:ea typeface="Droid Sans Fallback" charset="0"/>
                <a:cs typeface="Droid Sans Fallback" charset="0"/>
              </a:rPr>
              <a:t>error calculation</a:t>
            </a:r>
            <a:r>
              <a:rPr lang="hu-HU" dirty="0">
                <a:solidFill>
                  <a:srgbClr val="333399"/>
                </a:solidFill>
                <a:latin typeface="Bookman Old Style" pitchFamily="18" charset="0"/>
                <a:ea typeface="Droid Sans Fallback" charset="0"/>
                <a:cs typeface="Droid Sans Fallback" charset="0"/>
              </a:rPr>
              <a:t>) I</a:t>
            </a:r>
            <a:r>
              <a:rPr lang="en-US" dirty="0" smtClean="0">
                <a:solidFill>
                  <a:srgbClr val="333399"/>
                </a:solidFill>
                <a:latin typeface="Bookman Old Style" pitchFamily="18" charset="0"/>
                <a:ea typeface="Droid Sans Fallback" charset="0"/>
                <a:cs typeface="Droid Sans Fallback" charset="0"/>
              </a:rPr>
              <a:t>I</a:t>
            </a:r>
            <a:r>
              <a:rPr lang="hu-HU" dirty="0" smtClean="0">
                <a:solidFill>
                  <a:srgbClr val="333399"/>
                </a:solidFill>
                <a:latin typeface="Bookman Old Style" pitchFamily="18" charset="0"/>
                <a:ea typeface="Droid Sans Fallback" charset="0"/>
                <a:cs typeface="Droid Sans Fallback" charset="0"/>
              </a:rPr>
              <a:t>I.</a:t>
            </a:r>
            <a:endParaRPr lang="hu-HU" dirty="0">
              <a:solidFill>
                <a:srgbClr val="333399"/>
              </a:solidFill>
              <a:latin typeface="Bookman Old Style" pitchFamily="18" charset="0"/>
              <a:ea typeface="Droid Sans Fallback" charset="0"/>
              <a:cs typeface="Droid Sans Fallback" charset="0"/>
            </a:endParaRPr>
          </a:p>
        </p:txBody>
      </p:sp>
      <p:sp>
        <p:nvSpPr>
          <p:cNvPr id="29698"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9699" name="Rectangle 3"/>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Example: </a:t>
            </a:r>
            <a:r>
              <a:rPr lang="en-US" sz="2000" b="0" dirty="0" smtClean="0">
                <a:solidFill>
                  <a:srgbClr val="333399"/>
                </a:solidFill>
                <a:latin typeface="Bookman Old Style" pitchFamily="18" charset="0"/>
                <a:ea typeface="Droid Sans Fallback" charset="0"/>
                <a:cs typeface="Droid Sans Fallback" charset="0"/>
              </a:rPr>
              <a:t>Velocity measurement uncertainty</a:t>
            </a:r>
            <a:endParaRPr lang="en-US" sz="2000" b="0" dirty="0">
              <a:solidFill>
                <a:srgbClr val="333399"/>
              </a:solidFill>
              <a:latin typeface="Bookman Old Style" pitchFamily="18" charset="0"/>
              <a:ea typeface="Droid Sans Fallback" charset="0"/>
              <a:cs typeface="Droid Sans Fallback" charset="0"/>
            </a:endParaRPr>
          </a:p>
        </p:txBody>
      </p:sp>
      <p:sp>
        <p:nvSpPr>
          <p:cNvPr id="29700" name="Rectangle 4"/>
          <p:cNvSpPr>
            <a:spLocks noChangeArrowheads="1"/>
          </p:cNvSpPr>
          <p:nvPr/>
        </p:nvSpPr>
        <p:spPr bwMode="auto">
          <a:xfrm>
            <a:off x="477838" y="800100"/>
            <a:ext cx="3862317"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Typical </a:t>
            </a:r>
            <a:r>
              <a:rPr lang="en-US" b="0" dirty="0" smtClean="0">
                <a:solidFill>
                  <a:srgbClr val="333399"/>
                </a:solidFill>
                <a:ea typeface="Droid Sans Fallback" charset="0"/>
                <a:cs typeface="Droid Sans Fallback" charset="0"/>
              </a:rPr>
              <a:t>calculation of absolute error:</a:t>
            </a:r>
            <a:endParaRPr lang="en-US" b="0" dirty="0">
              <a:solidFill>
                <a:srgbClr val="333399"/>
              </a:solidFill>
              <a:ea typeface="Droid Sans Fallback" charset="0"/>
              <a:cs typeface="Droid Sans Fallback" charset="0"/>
            </a:endParaRPr>
          </a:p>
        </p:txBody>
      </p:sp>
      <p:sp>
        <p:nvSpPr>
          <p:cNvPr id="29701" name="Rectangle 5"/>
          <p:cNvSpPr>
            <a:spLocks noChangeArrowheads="1"/>
          </p:cNvSpPr>
          <p:nvPr/>
        </p:nvSpPr>
        <p:spPr bwMode="auto">
          <a:xfrm>
            <a:off x="0" y="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2" name="Rectangle 6"/>
          <p:cNvSpPr>
            <a:spLocks noChangeArrowheads="1"/>
          </p:cNvSpPr>
          <p:nvPr/>
        </p:nvSpPr>
        <p:spPr bwMode="auto">
          <a:xfrm>
            <a:off x="0" y="32051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3" name="Rectangle 7"/>
          <p:cNvSpPr>
            <a:spLocks noChangeArrowheads="1"/>
          </p:cNvSpPr>
          <p:nvPr/>
        </p:nvSpPr>
        <p:spPr bwMode="auto">
          <a:xfrm>
            <a:off x="0" y="32051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4" name="Rectangle 8"/>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5" name="Rectangle 9"/>
          <p:cNvSpPr>
            <a:spLocks noChangeArrowheads="1"/>
          </p:cNvSpPr>
          <p:nvPr/>
        </p:nvSpPr>
        <p:spPr bwMode="auto">
          <a:xfrm>
            <a:off x="0" y="32146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6" name="Rectangle 10"/>
          <p:cNvSpPr>
            <a:spLocks noChangeArrowheads="1"/>
          </p:cNvSpPr>
          <p:nvPr/>
        </p:nvSpPr>
        <p:spPr bwMode="auto">
          <a:xfrm>
            <a:off x="0" y="32194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29707" name="Group 11"/>
          <p:cNvGrpSpPr>
            <a:grpSpLocks/>
          </p:cNvGrpSpPr>
          <p:nvPr/>
        </p:nvGrpSpPr>
        <p:grpSpPr bwMode="auto">
          <a:xfrm>
            <a:off x="0" y="0"/>
            <a:ext cx="819150" cy="6850063"/>
            <a:chOff x="0" y="0"/>
            <a:chExt cx="516" cy="4315"/>
          </a:xfrm>
        </p:grpSpPr>
        <p:sp>
          <p:nvSpPr>
            <p:cNvPr id="29708" name="Rectangle 12"/>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09" name="Rectangle 1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9710"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9711" name="Rectangle 1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9712" name="Rectangle 16"/>
          <p:cNvSpPr>
            <a:spLocks noChangeArrowheads="1"/>
          </p:cNvSpPr>
          <p:nvPr/>
        </p:nvSpPr>
        <p:spPr bwMode="auto">
          <a:xfrm>
            <a:off x="0" y="10477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29713" name="Object 17"/>
          <p:cNvGraphicFramePr>
            <a:graphicFrameLocks noChangeAspect="1"/>
          </p:cNvGraphicFramePr>
          <p:nvPr>
            <p:extLst/>
          </p:nvPr>
        </p:nvGraphicFramePr>
        <p:xfrm>
          <a:off x="2489200" y="1289050"/>
          <a:ext cx="2401888" cy="931863"/>
        </p:xfrm>
        <a:graphic>
          <a:graphicData uri="http://schemas.openxmlformats.org/presentationml/2006/ole">
            <mc:AlternateContent xmlns:mc="http://schemas.openxmlformats.org/markup-compatibility/2006">
              <mc:Choice xmlns:v="urn:schemas-microsoft-com:vml" Requires="v">
                <p:oleObj spid="_x0000_s33130" name="Equation" r:id="rId6" imgW="1422360" imgH="558720" progId="Equation.3">
                  <p:embed/>
                </p:oleObj>
              </mc:Choice>
              <mc:Fallback>
                <p:oleObj name="Equation" r:id="rId6" imgW="1422360" imgH="558720" progId="Equation.3">
                  <p:embed/>
                  <p:pic>
                    <p:nvPicPr>
                      <p:cNvPr id="0" name=""/>
                      <p:cNvPicPr>
                        <a:picLocks noChangeAspect="1" noChangeArrowheads="1"/>
                      </p:cNvPicPr>
                      <p:nvPr/>
                    </p:nvPicPr>
                    <p:blipFill>
                      <a:blip r:embed="rId7"/>
                      <a:srcRect/>
                      <a:stretch>
                        <a:fillRect/>
                      </a:stretch>
                    </p:blipFill>
                    <p:spPr bwMode="auto">
                      <a:xfrm>
                        <a:off x="2489200" y="1289050"/>
                        <a:ext cx="2401888" cy="931863"/>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15" name="Object 19"/>
          <p:cNvGraphicFramePr>
            <a:graphicFrameLocks noChangeAspect="1"/>
          </p:cNvGraphicFramePr>
          <p:nvPr>
            <p:extLst>
              <p:ext uri="{D42A27DB-BD31-4B8C-83A1-F6EECF244321}">
                <p14:modId xmlns:p14="http://schemas.microsoft.com/office/powerpoint/2010/main" val="3272175321"/>
              </p:ext>
            </p:extLst>
          </p:nvPr>
        </p:nvGraphicFramePr>
        <p:xfrm>
          <a:off x="3141663" y="3276600"/>
          <a:ext cx="4521200" cy="3073400"/>
        </p:xfrm>
        <a:graphic>
          <a:graphicData uri="http://schemas.openxmlformats.org/presentationml/2006/ole">
            <mc:AlternateContent xmlns:mc="http://schemas.openxmlformats.org/markup-compatibility/2006">
              <mc:Choice xmlns:v="urn:schemas-microsoft-com:vml" Requires="v">
                <p:oleObj spid="_x0000_s33131" name="Equation" r:id="rId8" imgW="2590560" imgH="1841400" progId="Equation.3">
                  <p:embed/>
                </p:oleObj>
              </mc:Choice>
              <mc:Fallback>
                <p:oleObj name="Equation" r:id="rId8" imgW="2590560" imgH="1841400" progId="Equation.3">
                  <p:embed/>
                  <p:pic>
                    <p:nvPicPr>
                      <p:cNvPr id="0" name=""/>
                      <p:cNvPicPr>
                        <a:picLocks noChangeAspect="1" noChangeArrowheads="1"/>
                      </p:cNvPicPr>
                      <p:nvPr/>
                    </p:nvPicPr>
                    <p:blipFill>
                      <a:blip r:embed="rId9"/>
                      <a:srcRect/>
                      <a:stretch>
                        <a:fillRect/>
                      </a:stretch>
                    </p:blipFill>
                    <p:spPr bwMode="auto">
                      <a:xfrm>
                        <a:off x="3141663" y="3276600"/>
                        <a:ext cx="4521200" cy="30734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16" name="Object 20"/>
          <p:cNvGraphicFramePr>
            <a:graphicFrameLocks noChangeAspect="1"/>
          </p:cNvGraphicFramePr>
          <p:nvPr>
            <p:extLst>
              <p:ext uri="{D42A27DB-BD31-4B8C-83A1-F6EECF244321}">
                <p14:modId xmlns:p14="http://schemas.microsoft.com/office/powerpoint/2010/main" val="124944340"/>
              </p:ext>
            </p:extLst>
          </p:nvPr>
        </p:nvGraphicFramePr>
        <p:xfrm>
          <a:off x="928688" y="2430463"/>
          <a:ext cx="2595562" cy="741362"/>
        </p:xfrm>
        <a:graphic>
          <a:graphicData uri="http://schemas.openxmlformats.org/presentationml/2006/ole">
            <mc:AlternateContent xmlns:mc="http://schemas.openxmlformats.org/markup-compatibility/2006">
              <mc:Choice xmlns:v="urn:schemas-microsoft-com:vml" Requires="v">
                <p:oleObj spid="_x0000_s33132" name="Equation" r:id="rId10" imgW="1587240" imgH="457200" progId="Equation.3">
                  <p:embed/>
                </p:oleObj>
              </mc:Choice>
              <mc:Fallback>
                <p:oleObj name="Equation" r:id="rId10" imgW="1587240" imgH="457200" progId="Equation.3">
                  <p:embed/>
                  <p:pic>
                    <p:nvPicPr>
                      <p:cNvPr id="0" name=""/>
                      <p:cNvPicPr>
                        <a:picLocks noChangeAspect="1" noChangeArrowheads="1"/>
                      </p:cNvPicPr>
                      <p:nvPr/>
                    </p:nvPicPr>
                    <p:blipFill>
                      <a:blip r:embed="rId11"/>
                      <a:srcRect/>
                      <a:stretch>
                        <a:fillRect/>
                      </a:stretch>
                    </p:blipFill>
                    <p:spPr bwMode="auto">
                      <a:xfrm>
                        <a:off x="928688" y="2430463"/>
                        <a:ext cx="2595562" cy="74136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17" name="AutoShape 21"/>
          <p:cNvSpPr>
            <a:spLocks noChangeArrowheads="1"/>
          </p:cNvSpPr>
          <p:nvPr/>
        </p:nvSpPr>
        <p:spPr bwMode="auto">
          <a:xfrm rot="3600000">
            <a:off x="1140619" y="3718719"/>
            <a:ext cx="1392237" cy="358775"/>
          </a:xfrm>
          <a:prstGeom prst="rightArrow">
            <a:avLst>
              <a:gd name="adj1" fmla="val 50000"/>
              <a:gd name="adj2" fmla="val 49872"/>
            </a:avLst>
          </a:prstGeom>
          <a:solidFill>
            <a:srgbClr val="BBE0E3"/>
          </a:solidFill>
          <a:ln w="9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23" name="Object 22"/>
          <p:cNvGraphicFramePr>
            <a:graphicFrameLocks noChangeAspect="1"/>
          </p:cNvGraphicFramePr>
          <p:nvPr>
            <p:extLst>
              <p:ext uri="{D42A27DB-BD31-4B8C-83A1-F6EECF244321}">
                <p14:modId xmlns:p14="http://schemas.microsoft.com/office/powerpoint/2010/main" val="18120553"/>
              </p:ext>
            </p:extLst>
          </p:nvPr>
        </p:nvGraphicFramePr>
        <p:xfrm>
          <a:off x="5553075" y="2452688"/>
          <a:ext cx="1009650" cy="612775"/>
        </p:xfrm>
        <a:graphic>
          <a:graphicData uri="http://schemas.openxmlformats.org/presentationml/2006/ole">
            <mc:AlternateContent xmlns:mc="http://schemas.openxmlformats.org/markup-compatibility/2006">
              <mc:Choice xmlns:v="urn:schemas-microsoft-com:vml" Requires="v">
                <p:oleObj spid="_x0000_s33133" name="Equation" r:id="rId12" imgW="1002960" imgH="482400" progId="Equation.3">
                  <p:embed/>
                </p:oleObj>
              </mc:Choice>
              <mc:Fallback>
                <p:oleObj name="Equation" r:id="rId12" imgW="1002960" imgH="482400" progId="Equation.3">
                  <p:embed/>
                  <p:pic>
                    <p:nvPicPr>
                      <p:cNvPr id="27670" name="Object 22"/>
                      <p:cNvPicPr>
                        <a:picLocks noChangeAspect="1" noChangeArrowheads="1"/>
                      </p:cNvPicPr>
                      <p:nvPr/>
                    </p:nvPicPr>
                    <p:blipFill>
                      <a:blip r:embed="rId13"/>
                      <a:srcRect/>
                      <a:stretch>
                        <a:fillRect/>
                      </a:stretch>
                    </p:blipFill>
                    <p:spPr bwMode="auto">
                      <a:xfrm>
                        <a:off x="5553075" y="2452688"/>
                        <a:ext cx="1009650" cy="612775"/>
                      </a:xfrm>
                      <a:prstGeom prst="rect">
                        <a:avLst/>
                      </a:prstGeom>
                      <a:noFill/>
                      <a:effectLst/>
                      <a:extLst/>
                    </p:spPr>
                  </p:pic>
                </p:oleObj>
              </mc:Fallback>
            </mc:AlternateContent>
          </a:graphicData>
        </a:graphic>
      </p:graphicFrame>
    </p:spTree>
    <p:extLst>
      <p:ext uri="{BB962C8B-B14F-4D97-AF65-F5344CB8AC3E}">
        <p14:creationId xmlns:p14="http://schemas.microsoft.com/office/powerpoint/2010/main" val="1473961759"/>
      </p:ext>
    </p:extLst>
  </p:cSld>
  <p:clrMapOvr>
    <a:masterClrMapping/>
  </p:clrMapOvr>
  <p:transition advTm="134431"/>
  <p:timing>
    <p:tnLst>
      <p:par>
        <p:cTn id="1" dur="indefinite" restart="never" nodeType="tmRoot"/>
      </p:par>
    </p:tnLst>
  </p:timing>
  <p:extLst mod="1">
    <p:ext uri="{3A86A75C-4F4B-4683-9AE1-C65F6400EC91}">
      <p14:laserTraceLst xmlns:p14="http://schemas.microsoft.com/office/powerpoint/2010/main">
        <p14:tracePtLst>
          <p14:tracePt t="1657" x="3003550" y="1225550"/>
          <p14:tracePt t="2103" x="2997200" y="1231900"/>
          <p14:tracePt t="2116" x="2990850" y="1231900"/>
          <p14:tracePt t="2131" x="2978150" y="1231900"/>
          <p14:tracePt t="2145" x="2965450" y="1231900"/>
          <p14:tracePt t="2160" x="2946400" y="1231900"/>
          <p14:tracePt t="2174" x="2914650" y="1231900"/>
          <p14:tracePt t="2203" x="2863850" y="1231900"/>
          <p14:tracePt t="2205" x="2851150" y="1231900"/>
          <p14:tracePt t="2237" x="2813050" y="1238250"/>
          <p14:tracePt t="2238" x="2806700" y="1238250"/>
          <p14:tracePt t="2254" x="2794000" y="1238250"/>
          <p14:tracePt t="2287" x="2787650" y="1238250"/>
          <p14:tracePt t="2303" x="2781300" y="1238250"/>
          <p14:tracePt t="2320" x="2774950" y="1238250"/>
          <p14:tracePt t="2337" x="2762250" y="1238250"/>
          <p14:tracePt t="2355" x="2749550" y="1238250"/>
          <p14:tracePt t="2370" x="2736850" y="1238250"/>
          <p14:tracePt t="2387" x="2730500" y="1238250"/>
          <p14:tracePt t="2403" x="2717800" y="1238250"/>
          <p14:tracePt t="2420" x="2705100" y="1238250"/>
          <p14:tracePt t="2438" x="2692400" y="1238250"/>
          <p14:tracePt t="2767" x="2686050" y="1238250"/>
          <p14:tracePt t="2799" x="2679700" y="1238250"/>
          <p14:tracePt t="2817" x="2673350" y="1231900"/>
          <p14:tracePt t="2838" x="2660650" y="1225550"/>
          <p14:tracePt t="2871" x="2641600" y="1219200"/>
          <p14:tracePt t="2895" x="2628900" y="1212850"/>
          <p14:tracePt t="2914" x="2603500" y="1206500"/>
          <p14:tracePt t="2935" x="2578100" y="1200150"/>
          <p14:tracePt t="2956" x="2571750" y="1193800"/>
          <p14:tracePt t="2958" x="2565400" y="1193800"/>
          <p14:tracePt t="2977" x="2552700" y="1193800"/>
          <p14:tracePt t="2998" x="2527300" y="1187450"/>
          <p14:tracePt t="3018" x="2514600" y="1181100"/>
          <p14:tracePt t="3039" x="2508250" y="1181100"/>
          <p14:tracePt t="3088" x="2501900" y="1181100"/>
          <p14:tracePt t="3102" x="2495550" y="1181100"/>
          <p14:tracePt t="3174" x="2489200" y="1181100"/>
          <p14:tracePt t="3190" x="2482850" y="1181100"/>
          <p14:tracePt t="3199" x="2482850" y="1187450"/>
          <p14:tracePt t="3207" x="2470150" y="1187450"/>
          <p14:tracePt t="3220" x="2470150" y="1193800"/>
          <p14:tracePt t="3237" x="2457450" y="1200150"/>
          <p14:tracePt t="3237" x="2451100" y="1206500"/>
          <p14:tracePt t="3253" x="2432050" y="1225550"/>
          <p14:tracePt t="3270" x="2425700" y="1244600"/>
          <p14:tracePt t="3286" x="2419350" y="1257300"/>
          <p14:tracePt t="3320" x="2419350" y="1263650"/>
          <p14:tracePt t="3337" x="2425700" y="1263650"/>
          <p14:tracePt t="3355" x="2438400" y="1263650"/>
          <p14:tracePt t="3373" x="2451100" y="1263650"/>
          <p14:tracePt t="3376" x="2463800" y="1263650"/>
          <p14:tracePt t="3395" x="2482850" y="1257300"/>
          <p14:tracePt t="3414" x="2489200" y="1257300"/>
          <p14:tracePt t="3430" x="2495550" y="1257300"/>
          <p14:tracePt t="3447" x="2495550" y="1270000"/>
          <p14:tracePt t="3463" x="2489200" y="1282700"/>
          <p14:tracePt t="3480" x="2482850" y="1289050"/>
          <p14:tracePt t="3498" x="2476500" y="1301750"/>
          <p14:tracePt t="3519" x="2470150" y="1320800"/>
          <p14:tracePt t="3535" x="2463800" y="1327150"/>
          <p14:tracePt t="3553" x="2451100" y="1365250"/>
          <p14:tracePt t="3571" x="2425700" y="1397000"/>
          <p14:tracePt t="3590" x="2400300" y="1454150"/>
          <p14:tracePt t="3608" x="2393950" y="1473200"/>
          <p14:tracePt t="3624" x="2387600" y="1492250"/>
          <p14:tracePt t="3642" x="2368550" y="1524000"/>
          <p14:tracePt t="3657" x="2349500" y="1562100"/>
          <p14:tracePt t="3674" x="2330450" y="1612900"/>
          <p14:tracePt t="3688" x="2311400" y="1651000"/>
          <p14:tracePt t="3704" x="2298700" y="1670050"/>
          <p14:tracePt t="3721" x="2292350" y="1689100"/>
          <p14:tracePt t="3738" x="2292350" y="1695450"/>
          <p14:tracePt t="3754" x="2286000" y="1701800"/>
          <p14:tracePt t="3771" x="2286000" y="1708150"/>
          <p14:tracePt t="3787" x="2286000" y="1714500"/>
          <p14:tracePt t="3805" x="2286000" y="1733550"/>
          <p14:tracePt t="3821" x="2279650" y="1746250"/>
          <p14:tracePt t="3822" x="2279650" y="1752600"/>
          <p14:tracePt t="3838" x="2273300" y="1778000"/>
          <p14:tracePt t="3855" x="2273300" y="1784350"/>
          <p14:tracePt t="3871" x="2273300" y="1790700"/>
          <p14:tracePt t="3888" x="2273300" y="1797050"/>
          <p14:tracePt t="3904" x="2279650" y="1803400"/>
          <p14:tracePt t="3921" x="2286000" y="1816100"/>
          <p14:tracePt t="3937" x="2292350" y="1841500"/>
          <p14:tracePt t="3954" x="2305050" y="1873250"/>
          <p14:tracePt t="3971" x="2305050" y="1885950"/>
          <p14:tracePt t="3987" x="2311400" y="1892300"/>
          <p14:tracePt t="4004" x="2311400" y="1898650"/>
          <p14:tracePt t="4128" x="2311400" y="1905000"/>
          <p14:tracePt t="4135" x="2317750" y="1911350"/>
          <p14:tracePt t="4151" x="2317750" y="1917700"/>
          <p14:tracePt t="4159" x="2324100" y="1917700"/>
          <p14:tracePt t="4172" x="2324100" y="1924050"/>
          <p14:tracePt t="4207" x="2330450" y="1930400"/>
          <p14:tracePt t="4215" x="2330450" y="1936750"/>
          <p14:tracePt t="4232" x="2330450" y="1943100"/>
          <p14:tracePt t="4239" x="2336800" y="1949450"/>
          <p14:tracePt t="4254" x="2336800" y="1955800"/>
          <p14:tracePt t="4270" x="2349500" y="1968500"/>
          <p14:tracePt t="4287" x="2355850" y="1974850"/>
          <p14:tracePt t="4304" x="2355850" y="1981200"/>
          <p14:tracePt t="4321" x="2362200" y="1981200"/>
          <p14:tracePt t="4416" x="2368550" y="1981200"/>
          <p14:tracePt t="4872" x="2362200" y="1981200"/>
          <p14:tracePt t="4889" x="2355850" y="1981200"/>
          <p14:tracePt t="4898" x="2355850" y="1987550"/>
          <p14:tracePt t="11378" x="2349500" y="1993900"/>
          <p14:tracePt t="11385" x="2343150" y="1993900"/>
          <p14:tracePt t="11401" x="2336800" y="2000250"/>
          <p14:tracePt t="11416" x="2330450" y="2000250"/>
          <p14:tracePt t="11440" x="2324100" y="2006600"/>
          <p14:tracePt t="11449" x="2317750" y="2006600"/>
          <p14:tracePt t="11471" x="2311400" y="2006600"/>
          <p14:tracePt t="11507" x="2305050" y="2006600"/>
          <p14:tracePt t="11522" x="2298700" y="2012950"/>
          <p14:tracePt t="11544" x="2292350" y="2012950"/>
          <p14:tracePt t="11608" x="2286000" y="2012950"/>
          <p14:tracePt t="11625" x="2279650" y="2012950"/>
          <p14:tracePt t="11641" x="2273300" y="2012950"/>
          <p14:tracePt t="11648" x="2266950" y="2012950"/>
          <p14:tracePt t="11657" x="2254250" y="2019300"/>
          <p14:tracePt t="11672" x="2235200" y="2025650"/>
          <p14:tracePt t="11689" x="2203450" y="2032000"/>
          <p14:tracePt t="11704" x="2171700" y="2032000"/>
          <p14:tracePt t="11721" x="2114550" y="2044700"/>
          <p14:tracePt t="11738" x="2057400" y="2057400"/>
          <p14:tracePt t="11755" x="1987550" y="2076450"/>
          <p14:tracePt t="11771" x="1885950" y="2101850"/>
          <p14:tracePt t="11788" x="1797050" y="2120900"/>
          <p14:tracePt t="11804" x="1727200" y="2133600"/>
          <p14:tracePt t="11808" x="1701800" y="2139950"/>
          <p14:tracePt t="11821" x="1689100" y="2146300"/>
          <p14:tracePt t="11838" x="1663700" y="2152650"/>
          <p14:tracePt t="11840" x="1663700" y="2159000"/>
          <p14:tracePt t="11855" x="1657350" y="2165350"/>
          <p14:tracePt t="11871" x="1651000" y="2171700"/>
          <p14:tracePt t="11888" x="1644650" y="2171700"/>
          <p14:tracePt t="11905" x="1638300" y="2178050"/>
          <p14:tracePt t="11921" x="1631950" y="2184400"/>
          <p14:tracePt t="11938" x="1619250" y="2197100"/>
          <p14:tracePt t="11954" x="1606550" y="2216150"/>
          <p14:tracePt t="11971" x="1587500" y="2235200"/>
          <p14:tracePt t="11988" x="1562100" y="2266950"/>
          <p14:tracePt t="12005" x="1543050" y="2292350"/>
          <p14:tracePt t="12008" x="1530350" y="2305050"/>
          <p14:tracePt t="12022" x="1517650" y="2317750"/>
          <p14:tracePt t="12040" x="1492250" y="2355850"/>
          <p14:tracePt t="12055" x="1473200" y="2374900"/>
          <p14:tracePt t="12072" x="1466850" y="2387600"/>
          <p14:tracePt t="12092" x="1460500" y="2393950"/>
          <p14:tracePt t="12116" x="1441450" y="2406650"/>
          <p14:tracePt t="12128" x="1441450" y="2413000"/>
          <p14:tracePt t="12137" x="1441450" y="2419350"/>
          <p14:tracePt t="12160" x="1441450" y="2425700"/>
          <p14:tracePt t="12176" x="1441450" y="2432050"/>
          <p14:tracePt t="12187" x="1435100" y="2432050"/>
          <p14:tracePt t="12204" x="1435100" y="2451100"/>
          <p14:tracePt t="12221" x="1435100" y="2463800"/>
          <p14:tracePt t="12238" x="1435100" y="2470150"/>
          <p14:tracePt t="12254" x="1441450" y="2476500"/>
          <p14:tracePt t="12271" x="1460500" y="2489200"/>
          <p14:tracePt t="12288" x="1473200" y="2489200"/>
          <p14:tracePt t="12306" x="1479550" y="2489200"/>
          <p14:tracePt t="12321" x="1485900" y="2489200"/>
          <p14:tracePt t="12386" x="1492250" y="2489200"/>
          <p14:tracePt t="12401" x="1498600" y="2489200"/>
          <p14:tracePt t="12425" x="1498600" y="2482850"/>
          <p14:tracePt t="12441" x="1498600" y="2476500"/>
          <p14:tracePt t="12456" x="1498600" y="2463800"/>
          <p14:tracePt t="12473" x="1498600" y="2451100"/>
          <p14:tracePt t="12491" x="1485900" y="2438400"/>
          <p14:tracePt t="12510" x="1460500" y="2419350"/>
          <p14:tracePt t="12528" x="1422400" y="2400300"/>
          <p14:tracePt t="12548" x="1384300" y="2381250"/>
          <p14:tracePt t="12566" x="1358900" y="2381250"/>
          <p14:tracePt t="12582" x="1339850" y="2374900"/>
          <p14:tracePt t="12585" x="1333500" y="2374900"/>
          <p14:tracePt t="12601" x="1327150" y="2374900"/>
          <p14:tracePt t="12616" x="1308100" y="2374900"/>
          <p14:tracePt t="12632" x="1289050" y="2374900"/>
          <p14:tracePt t="12648" x="1257300" y="2381250"/>
          <p14:tracePt t="12664" x="1219200" y="2400300"/>
          <p14:tracePt t="12678" x="1200150" y="2400300"/>
          <p14:tracePt t="12681" x="1181100" y="2406650"/>
          <p14:tracePt t="12697" x="1136650" y="2432050"/>
          <p14:tracePt t="12713" x="1104900" y="2438400"/>
          <p14:tracePt t="12730" x="1079500" y="2451100"/>
          <p14:tracePt t="12746" x="1054100" y="2457450"/>
          <p14:tracePt t="12762" x="1035050" y="2463800"/>
          <p14:tracePt t="12777" x="1022350" y="2470150"/>
          <p14:tracePt t="12794" x="1009650" y="2476500"/>
          <p14:tracePt t="12809" x="996950" y="2482850"/>
          <p14:tracePt t="12824" x="977900" y="2489200"/>
          <p14:tracePt t="12840" x="958850" y="2508250"/>
          <p14:tracePt t="12856" x="939800" y="2520950"/>
          <p14:tracePt t="12871" x="920750" y="2540000"/>
          <p14:tracePt t="12888" x="914400" y="2546350"/>
          <p14:tracePt t="12904" x="908050" y="2552700"/>
          <p14:tracePt t="12921" x="901700" y="2559050"/>
          <p14:tracePt t="12938" x="895350" y="2565400"/>
          <p14:tracePt t="12954" x="889000" y="2571750"/>
          <p14:tracePt t="12971" x="889000" y="2578100"/>
          <p14:tracePt t="12988" x="882650" y="2578100"/>
          <p14:tracePt t="13005" x="882650" y="2584450"/>
          <p14:tracePt t="13021" x="882650" y="2597150"/>
          <p14:tracePt t="13037" x="882650" y="2603500"/>
          <p14:tracePt t="13054" x="882650" y="2616200"/>
          <p14:tracePt t="13072" x="882650" y="2635250"/>
          <p14:tracePt t="13092" x="882650" y="2641600"/>
          <p14:tracePt t="13112" x="882650" y="2654300"/>
          <p14:tracePt t="13121" x="882650" y="2660650"/>
          <p14:tracePt t="13137" x="882650" y="2667000"/>
          <p14:tracePt t="13154" x="882650" y="2673350"/>
          <p14:tracePt t="13170" x="889000" y="2686050"/>
          <p14:tracePt t="13187" x="889000" y="2692400"/>
          <p14:tracePt t="13204" x="895350" y="2705100"/>
          <p14:tracePt t="13221" x="908050" y="2711450"/>
          <p14:tracePt t="13238" x="914400" y="2724150"/>
          <p14:tracePt t="13254" x="920750" y="2730500"/>
          <p14:tracePt t="13272" x="933450" y="2736850"/>
          <p14:tracePt t="13288" x="939800" y="2743200"/>
          <p14:tracePt t="13304" x="946150" y="2749550"/>
          <p14:tracePt t="13321" x="965200" y="2749550"/>
          <p14:tracePt t="13338" x="977900" y="2749550"/>
          <p14:tracePt t="13354" x="1003300" y="2755900"/>
          <p14:tracePt t="13371" x="1028700" y="2762250"/>
          <p14:tracePt t="13388" x="1054100" y="2762250"/>
          <p14:tracePt t="13404" x="1066800" y="2762250"/>
          <p14:tracePt t="13420" x="1073150" y="2762250"/>
          <p14:tracePt t="13437" x="1079500" y="2768600"/>
          <p14:tracePt t="13454" x="1085850" y="2768600"/>
          <p14:tracePt t="13470" x="1092200" y="2768600"/>
          <p14:tracePt t="13487" x="1098550" y="2768600"/>
          <p14:tracePt t="13504" x="1104900" y="2768600"/>
          <p14:tracePt t="13520" x="1111250" y="2768600"/>
          <p14:tracePt t="13537" x="1111250" y="2774950"/>
          <p14:tracePt t="13554" x="1117600" y="2774950"/>
          <p14:tracePt t="13571" x="1123950" y="2774950"/>
          <p14:tracePt t="13589" x="1130300" y="2781300"/>
          <p14:tracePt t="13605" x="1136650" y="2781300"/>
          <p14:tracePt t="13621" x="1143000" y="2781300"/>
          <p14:tracePt t="13638" x="1162050" y="2787650"/>
          <p14:tracePt t="13655" x="1174750" y="2787650"/>
          <p14:tracePt t="13657" x="1181100" y="2787650"/>
          <p14:tracePt t="13672" x="1200150" y="2787650"/>
          <p14:tracePt t="13688" x="1225550" y="2787650"/>
          <p14:tracePt t="13705" x="1244600" y="2787650"/>
          <p14:tracePt t="13721" x="1263650" y="2787650"/>
          <p14:tracePt t="13738" x="1276350" y="2787650"/>
          <p14:tracePt t="13756" x="1295400" y="2787650"/>
          <p14:tracePt t="13772" x="1308100" y="2787650"/>
          <p14:tracePt t="13788" x="1327150" y="2794000"/>
          <p14:tracePt t="13804" x="1339850" y="2794000"/>
          <p14:tracePt t="13822" x="1352550" y="2794000"/>
          <p14:tracePt t="13825" x="1365250" y="2794000"/>
          <p14:tracePt t="13841" x="1371600" y="2794000"/>
          <p14:tracePt t="13858" x="1390650" y="2794000"/>
          <p14:tracePt t="13872" x="1409700" y="2794000"/>
          <p14:tracePt t="13888" x="1428750" y="2794000"/>
          <p14:tracePt t="13904" x="1441450" y="2794000"/>
          <p14:tracePt t="13921" x="1454150" y="2794000"/>
          <p14:tracePt t="13938" x="1473200" y="2794000"/>
          <p14:tracePt t="13955" x="1485900" y="2794000"/>
          <p14:tracePt t="13971" x="1511300" y="2794000"/>
          <p14:tracePt t="13988" x="1524000" y="2794000"/>
          <p14:tracePt t="14006" x="1543050" y="2794000"/>
          <p14:tracePt t="14010" x="1549400" y="2794000"/>
          <p14:tracePt t="14025" x="1555750" y="2800350"/>
          <p14:tracePt t="15274" x="1562100" y="2800350"/>
          <p14:tracePt t="15306" x="1562100" y="2794000"/>
          <p14:tracePt t="15323" x="1549400" y="2787650"/>
          <p14:tracePt t="15339" x="1536700" y="2768600"/>
          <p14:tracePt t="15364" x="1511300" y="2749550"/>
          <p14:tracePt t="15378" x="1498600" y="2730500"/>
          <p14:tracePt t="15404" x="1485900" y="2711450"/>
          <p14:tracePt t="15437" x="1473200" y="2686050"/>
          <p14:tracePt t="15455" x="1466850" y="2673350"/>
          <p14:tracePt t="15473" x="1460500" y="2647950"/>
          <p14:tracePt t="15492" x="1460500" y="2622550"/>
          <p14:tracePt t="15507" x="1447800" y="2609850"/>
          <p14:tracePt t="15525" x="1447800" y="2584450"/>
          <p14:tracePt t="15540" x="1441450" y="2565400"/>
          <p14:tracePt t="15560" x="1441450" y="2540000"/>
          <p14:tracePt t="15576" x="1435100" y="2527300"/>
          <p14:tracePt t="15597" x="1435100" y="2508250"/>
          <p14:tracePt t="15616" x="1422400" y="2476500"/>
          <p14:tracePt t="15631" x="1422400" y="2470150"/>
          <p14:tracePt t="15633" x="1422400" y="2463800"/>
          <p14:tracePt t="15648" x="1422400" y="2457450"/>
          <p14:tracePt t="15665" x="1422400" y="2451100"/>
          <p14:tracePt t="15682" x="1416050" y="2451100"/>
          <p14:tracePt t="15698" x="1409700" y="2444750"/>
          <p14:tracePt t="15715" x="1390650" y="2444750"/>
          <p14:tracePt t="15734" x="1371600" y="2444750"/>
          <p14:tracePt t="15737" x="1365250" y="2444750"/>
          <p14:tracePt t="15756" x="1339850" y="2444750"/>
          <p14:tracePt t="15775" x="1320800" y="2457450"/>
          <p14:tracePt t="15778" x="1308100" y="2457450"/>
          <p14:tracePt t="15790" x="1301750" y="2463800"/>
          <p14:tracePt t="15804" x="1295400" y="2482850"/>
          <p14:tracePt t="15821" x="1282700" y="2489200"/>
          <p14:tracePt t="15837" x="1282700" y="2501900"/>
          <p14:tracePt t="15854" x="1276350" y="2514600"/>
          <p14:tracePt t="15871" x="1276350" y="2520950"/>
          <p14:tracePt t="15887" x="1276350" y="2546350"/>
          <p14:tracePt t="15904" x="1276350" y="2578100"/>
          <p14:tracePt t="15921" x="1276350" y="2590800"/>
          <p14:tracePt t="15937" x="1282700" y="2616200"/>
          <p14:tracePt t="15954" x="1289050" y="2628900"/>
          <p14:tracePt t="15971" x="1295400" y="2647950"/>
          <p14:tracePt t="15988" x="1308100" y="2667000"/>
          <p14:tracePt t="16004" x="1308100" y="2673350"/>
          <p14:tracePt t="16021" x="1314450" y="2686050"/>
          <p14:tracePt t="16038" x="1320800" y="2686050"/>
          <p14:tracePt t="16055" x="1327150" y="2692400"/>
          <p14:tracePt t="16072" x="1333500" y="2698750"/>
          <p14:tracePt t="16088" x="1346200" y="2698750"/>
          <p14:tracePt t="16109" x="1352550" y="2705100"/>
          <p14:tracePt t="16122" x="1371600" y="2705100"/>
          <p14:tracePt t="16137" x="1384300" y="2705100"/>
          <p14:tracePt t="16154" x="1397000" y="2705100"/>
          <p14:tracePt t="16170" x="1403350" y="2705100"/>
          <p14:tracePt t="16187" x="1416050" y="2705100"/>
          <p14:tracePt t="16205" x="1435100" y="2705100"/>
          <p14:tracePt t="16222" x="1441450" y="2705100"/>
          <p14:tracePt t="16238" x="1466850" y="2698750"/>
          <p14:tracePt t="16257" x="1498600" y="2679700"/>
          <p14:tracePt t="16272" x="1517650" y="2667000"/>
          <p14:tracePt t="16288" x="1536700" y="2641600"/>
          <p14:tracePt t="16305" x="1549400" y="2622550"/>
          <p14:tracePt t="16322" x="1562100" y="2590800"/>
          <p14:tracePt t="16341" x="1568450" y="2571750"/>
          <p14:tracePt t="16360" x="1581150" y="2546350"/>
          <p14:tracePt t="16379" x="1581150" y="2540000"/>
          <p14:tracePt t="16395" x="1581150" y="2533650"/>
          <p14:tracePt t="16411" x="1581150" y="2527300"/>
          <p14:tracePt t="16430" x="1581150" y="2520950"/>
          <p14:tracePt t="16444" x="1581150" y="2514600"/>
          <p14:tracePt t="16456" x="1568450" y="2501900"/>
          <p14:tracePt t="16470" x="1555750" y="2495550"/>
          <p14:tracePt t="16488" x="1530350" y="2476500"/>
          <p14:tracePt t="16504" x="1511300" y="2476500"/>
          <p14:tracePt t="16521" x="1485900" y="2470150"/>
          <p14:tracePt t="16537" x="1460500" y="2470150"/>
          <p14:tracePt t="16554" x="1441450" y="2470150"/>
          <p14:tracePt t="16572" x="1428750" y="2470150"/>
          <p14:tracePt t="16588" x="1416050" y="2470150"/>
          <p14:tracePt t="16604" x="1403350" y="2470150"/>
          <p14:tracePt t="16621" x="1390650" y="2476500"/>
          <p14:tracePt t="16638" x="1377950" y="2482850"/>
          <p14:tracePt t="16640" x="1377950" y="2489200"/>
          <p14:tracePt t="16655" x="1371600" y="2495550"/>
          <p14:tracePt t="16671" x="1365250" y="2514600"/>
          <p14:tracePt t="16673" x="1358900" y="2533650"/>
          <p14:tracePt t="16688" x="1346200" y="2559050"/>
          <p14:tracePt t="16705" x="1339850" y="2590800"/>
          <p14:tracePt t="16724" x="1339850" y="2622550"/>
          <p14:tracePt t="16738" x="1339850" y="2628900"/>
          <p14:tracePt t="16757" x="1339850" y="2641600"/>
          <p14:tracePt t="17705" x="1339850" y="2647950"/>
          <p14:tracePt t="17726" x="1339850" y="2667000"/>
          <p14:tracePt t="17746" x="1333500" y="2717800"/>
          <p14:tracePt t="17760" x="1333500" y="2743200"/>
          <p14:tracePt t="17771" x="1327150" y="2762250"/>
          <p14:tracePt t="17805" x="1327150" y="2768600"/>
          <p14:tracePt t="17866" x="1327150" y="2774950"/>
          <p14:tracePt t="17884" x="1327150" y="2781300"/>
          <p14:tracePt t="17905" x="1327150" y="2787650"/>
          <p14:tracePt t="17921" x="1327150" y="2794000"/>
          <p14:tracePt t="17937" x="1320800" y="2800350"/>
          <p14:tracePt t="17954" x="1320800" y="2806700"/>
          <p14:tracePt t="17971" x="1320800" y="2813050"/>
          <p14:tracePt t="18074" x="1320800" y="2819400"/>
          <p14:tracePt t="18145" x="1314450" y="2825750"/>
          <p14:tracePt t="18152" x="1314450" y="2832100"/>
          <p14:tracePt t="18169" x="1314450" y="2838450"/>
          <p14:tracePt t="18177" x="1308100" y="2838450"/>
          <p14:tracePt t="18187" x="1308100" y="2844800"/>
          <p14:tracePt t="18204" x="1295400" y="2851150"/>
          <p14:tracePt t="18220" x="1289050" y="2857500"/>
          <p14:tracePt t="18238" x="1282700" y="2863850"/>
          <p14:tracePt t="18257" x="1276350" y="2863850"/>
          <p14:tracePt t="18275" x="1270000" y="2870200"/>
          <p14:tracePt t="18292" x="1263650" y="2876550"/>
          <p14:tracePt t="18308" x="1257300" y="2876550"/>
          <p14:tracePt t="18321" x="1250950" y="2882900"/>
          <p14:tracePt t="18337" x="1244600" y="2882900"/>
          <p14:tracePt t="18369" x="1238250" y="2882900"/>
          <p14:tracePt t="18384" x="1231900" y="2882900"/>
          <p14:tracePt t="18408" x="1225550" y="2889250"/>
          <p14:tracePt t="18417" x="1219200" y="2889250"/>
          <p14:tracePt t="18433" x="1212850" y="2889250"/>
          <p14:tracePt t="18442" x="1212850" y="2895600"/>
          <p14:tracePt t="18454" x="1206500" y="2895600"/>
          <p14:tracePt t="18471" x="1200150" y="2901950"/>
          <p14:tracePt t="18488" x="1193800" y="2901950"/>
          <p14:tracePt t="18489" x="1187450" y="2908300"/>
          <p14:tracePt t="18506" x="1181100" y="2914650"/>
          <p14:tracePt t="18521" x="1174750" y="2914650"/>
          <p14:tracePt t="18619" x="1168400" y="2921000"/>
          <p14:tracePt t="18635" x="1162050" y="2921000"/>
          <p14:tracePt t="18651" x="1155700" y="2927350"/>
          <p14:tracePt t="18669" x="1149350" y="2933700"/>
          <p14:tracePt t="18684" x="1143000" y="2940050"/>
          <p14:tracePt t="18699" x="1136650" y="2946400"/>
          <p14:tracePt t="18721" x="1130300" y="2952750"/>
          <p14:tracePt t="18811" x="1123950" y="2959100"/>
          <p14:tracePt t="18826" x="1117600" y="2965450"/>
          <p14:tracePt t="18856" x="1111250" y="2971800"/>
          <p14:tracePt t="18874" x="1104900" y="2978150"/>
          <p14:tracePt t="18897" x="1098550" y="2984500"/>
          <p14:tracePt t="18913" x="1098550" y="2990850"/>
          <p14:tracePt t="18927" x="1092200" y="2997200"/>
          <p14:tracePt t="18942" x="1085850" y="3003550"/>
          <p14:tracePt t="18957" x="1079500" y="3009900"/>
          <p14:tracePt t="18971" x="1079500" y="3016250"/>
          <p14:tracePt t="18988" x="1066800" y="3035300"/>
          <p14:tracePt t="19005" x="1060450" y="3048000"/>
          <p14:tracePt t="19021" x="1054100" y="3060700"/>
          <p14:tracePt t="19024" x="1054100" y="3073400"/>
          <p14:tracePt t="19040" x="1054100" y="3079750"/>
          <p14:tracePt t="19041" x="1047750" y="3086100"/>
          <p14:tracePt t="19054" x="1041400" y="3098800"/>
          <p14:tracePt t="19072" x="1041400" y="3111500"/>
          <p14:tracePt t="19074" x="1035050" y="3117850"/>
          <p14:tracePt t="19094" x="1035050" y="3124200"/>
          <p14:tracePt t="19114" x="1035050" y="3136900"/>
          <p14:tracePt t="19131" x="1035050" y="3143250"/>
          <p14:tracePt t="19146" x="1028700" y="3149600"/>
          <p14:tracePt t="19154" x="1028700" y="3155950"/>
          <p14:tracePt t="19186" x="1028700" y="3162300"/>
          <p14:tracePt t="19226" x="1028700" y="3168650"/>
          <p14:tracePt t="19242" x="1028700" y="3175000"/>
          <p14:tracePt t="19256" x="1028700" y="3181350"/>
          <p14:tracePt t="19271" x="1028700" y="3187700"/>
          <p14:tracePt t="19289" x="1028700" y="3194050"/>
          <p14:tracePt t="19305" x="1054100" y="3206750"/>
          <p14:tracePt t="19321" x="1085850" y="3213100"/>
          <p14:tracePt t="19338" x="1123950" y="3219450"/>
          <p14:tracePt t="19355" x="1187450" y="3232150"/>
          <p14:tracePt t="19371" x="1250950" y="3244850"/>
          <p14:tracePt t="19388" x="1314450" y="3251200"/>
          <p14:tracePt t="19405" x="1390650" y="3263900"/>
          <p14:tracePt t="19421" x="1466850" y="3263900"/>
          <p14:tracePt t="19438" x="1549400" y="3270250"/>
          <p14:tracePt t="19454" x="1651000" y="3270250"/>
          <p14:tracePt t="19474" x="1752600" y="3270250"/>
          <p14:tracePt t="19493" x="1828800" y="3270250"/>
          <p14:tracePt t="19512" x="1905000" y="3270250"/>
          <p14:tracePt t="19525" x="1987550" y="3270250"/>
          <p14:tracePt t="19538" x="2044700" y="3270250"/>
          <p14:tracePt t="19554" x="2101850" y="3276600"/>
          <p14:tracePt t="19571" x="2152650" y="3276600"/>
          <p14:tracePt t="19587" x="2222500" y="3276600"/>
          <p14:tracePt t="19604" x="2324100" y="3276600"/>
          <p14:tracePt t="19622" x="2413000" y="3276600"/>
          <p14:tracePt t="19639" x="2533650" y="3276600"/>
          <p14:tracePt t="19657" x="2679700" y="3276600"/>
          <p14:tracePt t="19678" x="2755900" y="3276600"/>
          <p14:tracePt t="19697" x="2882900" y="3276600"/>
          <p14:tracePt t="19719" x="2978150" y="3276600"/>
          <p14:tracePt t="19721" x="3028950" y="3276600"/>
          <p14:tracePt t="19781" x="3390900" y="3238500"/>
          <p14:tracePt t="19785" x="3435350" y="3238500"/>
          <p14:tracePt t="19835" x="3606800" y="3213100"/>
          <p14:tracePt t="19890" x="3670300" y="3168650"/>
          <p14:tracePt t="19922" x="3702050" y="3111500"/>
          <p14:tracePt t="19953" x="3740150" y="3054350"/>
          <p14:tracePt t="19979" x="3752850" y="3022600"/>
          <p14:tracePt t="19987" x="3752850" y="3016250"/>
          <p14:tracePt t="20005" x="3752850" y="3003550"/>
          <p14:tracePt t="20021" x="3759200" y="2990850"/>
          <p14:tracePt t="20039" x="3759200" y="2971800"/>
          <p14:tracePt t="20055" x="3752850" y="2952750"/>
          <p14:tracePt t="20058" x="3746500" y="2940050"/>
          <p14:tracePt t="20072" x="3733800" y="2927350"/>
          <p14:tracePt t="20090" x="3651250" y="2882900"/>
          <p14:tracePt t="20105" x="3568700" y="2844800"/>
          <p14:tracePt t="20122" x="3473450" y="2819400"/>
          <p14:tracePt t="20138" x="3333750" y="2800350"/>
          <p14:tracePt t="20154" x="3187700" y="2768600"/>
          <p14:tracePt t="20171" x="3054350" y="2755900"/>
          <p14:tracePt t="20187" x="2876550" y="2755900"/>
          <p14:tracePt t="20204" x="2717800" y="2755900"/>
          <p14:tracePt t="20221" x="2571750" y="2774950"/>
          <p14:tracePt t="20249" x="2298700" y="2825750"/>
          <p14:tracePt t="20265" x="2184400" y="2844800"/>
          <p14:tracePt t="20279" x="2120900" y="2851150"/>
          <p14:tracePt t="20282" x="2076450" y="2863850"/>
          <p14:tracePt t="20297" x="1987550" y="2882900"/>
          <p14:tracePt t="20311" x="1955800" y="2889250"/>
          <p14:tracePt t="20315" x="1911350" y="2901950"/>
          <p14:tracePt t="20329" x="1828800" y="2921000"/>
          <p14:tracePt t="20342" x="1797050" y="2927350"/>
          <p14:tracePt t="20357" x="1714500" y="2946400"/>
          <p14:tracePt t="20372" x="1644650" y="2959100"/>
          <p14:tracePt t="20388" x="1568450" y="2978150"/>
          <p14:tracePt t="20404" x="1504950" y="2990850"/>
          <p14:tracePt t="20421" x="1454150" y="2997200"/>
          <p14:tracePt t="20438" x="1390650" y="3003550"/>
          <p14:tracePt t="20442" x="1365250" y="3009900"/>
          <p14:tracePt t="20456" x="1308100" y="3016250"/>
          <p14:tracePt t="20471" x="1282700" y="3022600"/>
          <p14:tracePt t="20474" x="1250950" y="3028950"/>
          <p14:tracePt t="20489" x="1212850" y="3028950"/>
          <p14:tracePt t="20507" x="1174750" y="3035300"/>
          <p14:tracePt t="20522" x="1136650" y="3035300"/>
          <p14:tracePt t="20538" x="1104900" y="3041650"/>
          <p14:tracePt t="20554" x="1073150" y="3048000"/>
          <p14:tracePt t="20571" x="1047750" y="3048000"/>
          <p14:tracePt t="20587" x="1016000" y="3054350"/>
          <p14:tracePt t="20604" x="996950" y="3067050"/>
          <p14:tracePt t="20621" x="971550" y="3073400"/>
          <p14:tracePt t="20638" x="952500" y="3079750"/>
          <p14:tracePt t="20655" x="946150" y="3092450"/>
          <p14:tracePt t="20671" x="933450" y="3098800"/>
          <p14:tracePt t="20672" x="933450" y="3111500"/>
          <p14:tracePt t="20688" x="927100" y="3111500"/>
          <p14:tracePt t="20722" x="927100" y="3117850"/>
          <p14:tracePt t="20754" x="927100" y="3124200"/>
          <p14:tracePt t="20769" x="920750" y="3130550"/>
          <p14:tracePt t="20783" x="920750" y="3136900"/>
          <p14:tracePt t="20799" x="920750" y="3143250"/>
          <p14:tracePt t="20813" x="920750" y="3155950"/>
          <p14:tracePt t="20829" x="939800" y="3162300"/>
          <p14:tracePt t="20849" x="971550" y="3175000"/>
          <p14:tracePt t="20863" x="984250" y="3181350"/>
          <p14:tracePt t="20867" x="996950" y="3187700"/>
          <p14:tracePt t="20881" x="1022350" y="3187700"/>
          <p14:tracePt t="20895" x="1041400" y="3187700"/>
          <p14:tracePt t="20898" x="1060450" y="3187700"/>
          <p14:tracePt t="20911" x="1085850" y="3187700"/>
          <p14:tracePt t="20925" x="1130300" y="3187700"/>
          <p14:tracePt t="20941" x="1168400" y="3187700"/>
          <p14:tracePt t="20954" x="1225550" y="3187700"/>
          <p14:tracePt t="20972" x="1282700" y="3187700"/>
          <p14:tracePt t="20988" x="1352550" y="3175000"/>
          <p14:tracePt t="21005" x="1416050" y="3168650"/>
          <p14:tracePt t="21022" x="1466850" y="3155950"/>
          <p14:tracePt t="21040" x="1492250" y="3155950"/>
          <p14:tracePt t="21057" x="1517650" y="3149600"/>
          <p14:tracePt t="21075" x="1530350" y="3149600"/>
          <p14:tracePt t="21091" x="1543050" y="3143250"/>
          <p14:tracePt t="21113" x="1562100" y="3136900"/>
          <p14:tracePt t="21138" x="1574800" y="3136900"/>
          <p14:tracePt t="21154" x="1581150" y="3130550"/>
          <p14:tracePt t="21201" x="1587500" y="3130550"/>
          <p14:tracePt t="21212" x="1593850" y="3130550"/>
          <p14:tracePt t="21258" x="1600200" y="3130550"/>
          <p14:tracePt t="21274" x="1600200" y="3124200"/>
          <p14:tracePt t="21289" x="1606550" y="3124200"/>
          <p14:tracePt t="21305" x="1612900" y="3124200"/>
          <p14:tracePt t="21322" x="1619250" y="3117850"/>
          <p14:tracePt t="21458" x="1625600" y="3111500"/>
          <p14:tracePt t="21499" x="1612900" y="3111500"/>
          <p14:tracePt t="21519" x="1587500" y="3111500"/>
          <p14:tracePt t="21540" x="1549400" y="3111500"/>
          <p14:tracePt t="21546" x="1536700" y="3111500"/>
          <p14:tracePt t="21563" x="1517650" y="3111500"/>
          <p14:tracePt t="21574" x="1511300" y="3111500"/>
          <p14:tracePt t="22029" x="1504950" y="3111500"/>
          <p14:tracePt t="22044" x="1511300" y="3111500"/>
          <p14:tracePt t="22061" x="1530350" y="3111500"/>
          <p14:tracePt t="22081" x="1587500" y="3111500"/>
          <p14:tracePt t="22106" x="1644650" y="3111500"/>
          <p14:tracePt t="22132" x="1714500" y="3111500"/>
          <p14:tracePt t="22154" x="1790700" y="3111500"/>
          <p14:tracePt t="22188" x="1860550" y="3111500"/>
          <p14:tracePt t="22206" x="1866900" y="3111500"/>
          <p14:tracePt t="22221" x="1873250" y="3111500"/>
          <p14:tracePt t="22252" x="1879600" y="3111500"/>
          <p14:tracePt t="22267" x="1885950" y="3111500"/>
          <p14:tracePt t="22282" x="1892300" y="3111500"/>
          <p14:tracePt t="22298" x="1905000" y="3117850"/>
          <p14:tracePt t="22317" x="1917700" y="3117850"/>
          <p14:tracePt t="22335" x="1936750" y="3117850"/>
          <p14:tracePt t="22347" x="1949450" y="3124200"/>
          <p14:tracePt t="22361" x="1974850" y="3124200"/>
          <p14:tracePt t="22370" x="1981200" y="3124200"/>
          <p14:tracePt t="22387" x="2012950" y="3130550"/>
          <p14:tracePt t="22404" x="2051050" y="3130550"/>
          <p14:tracePt t="22420" x="2101850" y="3130550"/>
          <p14:tracePt t="22437" x="2139950" y="3130550"/>
          <p14:tracePt t="22454" x="2171700" y="3130550"/>
          <p14:tracePt t="22470" x="2197100" y="3130550"/>
          <p14:tracePt t="22651" x="2203450" y="3130550"/>
          <p14:tracePt t="22669" x="2216150" y="3130550"/>
          <p14:tracePt t="22686" x="2222500" y="3130550"/>
          <p14:tracePt t="22707" x="2247900" y="3130550"/>
          <p14:tracePt t="22728" x="2254250" y="3130550"/>
          <p14:tracePt t="22915" x="2260600" y="3130550"/>
          <p14:tracePt t="22934" x="2273300" y="3130550"/>
          <p14:tracePt t="22953" x="2311400" y="3130550"/>
          <p14:tracePt t="22971" x="2336800" y="3130550"/>
          <p14:tracePt t="22988" x="2355850" y="3130550"/>
          <p14:tracePt t="23283" x="2362200" y="3130550"/>
          <p14:tracePt t="23300" x="2374900" y="3130550"/>
          <p14:tracePt t="23324" x="2413000" y="3130550"/>
          <p14:tracePt t="23347" x="2470150" y="3130550"/>
          <p14:tracePt t="23362" x="2508250" y="3130550"/>
          <p14:tracePt t="23378" x="2552700" y="3130550"/>
          <p14:tracePt t="23404" x="2603500" y="3130550"/>
          <p14:tracePt t="23438" x="2679700" y="3130550"/>
          <p14:tracePt t="23454" x="2743200" y="3130550"/>
          <p14:tracePt t="23471" x="2813050" y="3130550"/>
          <p14:tracePt t="23488" x="2876550" y="3130550"/>
          <p14:tracePt t="23490" x="2921000" y="3130550"/>
          <p14:tracePt t="23505" x="3003550" y="3130550"/>
          <p14:tracePt t="23521" x="3111500" y="3130550"/>
          <p14:tracePt t="23538" x="3213100" y="3130550"/>
          <p14:tracePt t="23554" x="3282950" y="3130550"/>
          <p14:tracePt t="23571" x="3333750" y="3130550"/>
          <p14:tracePt t="23588" x="3365500" y="3130550"/>
          <p14:tracePt t="23604" x="3378200" y="3130550"/>
          <p14:tracePt t="23621" x="3384550" y="3130550"/>
          <p14:tracePt t="27090" x="3390900" y="3130550"/>
          <p14:tracePt t="27098" x="3397250" y="3130550"/>
          <p14:tracePt t="27108" x="3403600" y="3130550"/>
          <p14:tracePt t="27121" x="3416300" y="3130550"/>
          <p14:tracePt t="27137" x="3441700" y="3130550"/>
          <p14:tracePt t="27154" x="3460750" y="3130550"/>
          <p14:tracePt t="27187" x="3511550" y="3117850"/>
          <p14:tracePt t="27220" x="3562350" y="3111500"/>
          <p14:tracePt t="27237" x="3581400" y="3111500"/>
          <p14:tracePt t="27254" x="3606800" y="3098800"/>
          <p14:tracePt t="27271" x="3632200" y="3092450"/>
          <p14:tracePt t="27287" x="3657600" y="3092450"/>
          <p14:tracePt t="27304" x="3695700" y="3086100"/>
          <p14:tracePt t="27320" x="3721100" y="3073400"/>
          <p14:tracePt t="27321" x="3727450" y="3073400"/>
          <p14:tracePt t="27337" x="3740150" y="3073400"/>
          <p14:tracePt t="27354" x="3752850" y="3073400"/>
          <p14:tracePt t="27371" x="3759200" y="3073400"/>
          <p14:tracePt t="27387" x="3765550" y="3073400"/>
          <p14:tracePt t="27404" x="3771900" y="3067050"/>
          <p14:tracePt t="27421" x="3784600" y="3067050"/>
          <p14:tracePt t="27437" x="3803650" y="3060700"/>
          <p14:tracePt t="27454" x="3829050" y="3054350"/>
          <p14:tracePt t="27470" x="3867150" y="3048000"/>
          <p14:tracePt t="27487" x="3905250" y="3048000"/>
          <p14:tracePt t="27504" x="3943350" y="3041650"/>
          <p14:tracePt t="27521" x="3968750" y="3035300"/>
          <p14:tracePt t="27521" x="3981450" y="3035300"/>
          <p14:tracePt t="27538" x="4006850" y="3028950"/>
          <p14:tracePt t="27554" x="4019550" y="3028950"/>
          <p14:tracePt t="27571" x="4038600" y="3028950"/>
          <p14:tracePt t="27588" x="4057650" y="3028950"/>
          <p14:tracePt t="27605" x="4083050" y="3028950"/>
          <p14:tracePt t="27621" x="4102100" y="3028950"/>
          <p14:tracePt t="27638" x="4121150" y="3028950"/>
          <p14:tracePt t="27654" x="4152900" y="3028950"/>
          <p14:tracePt t="27672" x="4178300" y="3028950"/>
          <p14:tracePt t="27674" x="4191000" y="3028950"/>
          <p14:tracePt t="27689" x="4210050" y="3028950"/>
          <p14:tracePt t="27706" x="4267200" y="3028950"/>
          <p14:tracePt t="27723" x="4337050" y="3028950"/>
          <p14:tracePt t="27739" x="4394200" y="3028950"/>
          <p14:tracePt t="27755" x="4451350" y="3028950"/>
          <p14:tracePt t="27772" x="4508500" y="3028950"/>
          <p14:tracePt t="27788" x="4552950" y="3028950"/>
          <p14:tracePt t="27805" x="4610100" y="3035300"/>
          <p14:tracePt t="27822" x="4673600" y="3041650"/>
          <p14:tracePt t="27838" x="4737100" y="3054350"/>
          <p14:tracePt t="27855" x="4794250" y="3060700"/>
          <p14:tracePt t="27872" x="4876800" y="3067050"/>
          <p14:tracePt t="27874" x="4908550" y="3073400"/>
          <p14:tracePt t="27888" x="4953000" y="3073400"/>
          <p14:tracePt t="27905" x="5048250" y="3073400"/>
          <p14:tracePt t="27908" x="5105400" y="3079750"/>
          <p14:tracePt t="27922" x="5251450" y="3092450"/>
          <p14:tracePt t="27938" x="5372100" y="3105150"/>
          <p14:tracePt t="27955" x="5492750" y="3117850"/>
          <p14:tracePt t="27972" x="5594350" y="3130550"/>
          <p14:tracePt t="27989" x="5664200" y="3143250"/>
          <p14:tracePt t="28005" x="5721350" y="3155950"/>
          <p14:tracePt t="28022" x="5765800" y="3162300"/>
          <p14:tracePt t="28074" x="5899150" y="3175000"/>
          <p14:tracePt t="28133" x="6115050" y="3168650"/>
          <p14:tracePt t="28168" x="6115050" y="3155950"/>
          <p14:tracePt t="28491" x="6121400" y="3155950"/>
          <p14:tracePt t="28604" x="6121400" y="3149600"/>
          <p14:tracePt t="28626" x="6115050" y="3149600"/>
          <p14:tracePt t="28667" x="6108700" y="3149600"/>
          <p14:tracePt t="28677" x="6102350" y="3149600"/>
          <p14:tracePt t="28704" x="6096000" y="3149600"/>
          <p14:tracePt t="28738" x="6032500" y="3130550"/>
          <p14:tracePt t="28755" x="5981700" y="3111500"/>
          <p14:tracePt t="28771" x="5937250" y="3098800"/>
          <p14:tracePt t="28788" x="5892800" y="3086100"/>
          <p14:tracePt t="28804" x="5867400" y="3073400"/>
          <p14:tracePt t="28821" x="5835650" y="3067050"/>
          <p14:tracePt t="28838" x="5803900" y="3060700"/>
          <p14:tracePt t="28854" x="5778500" y="3054350"/>
          <p14:tracePt t="28871" x="5753100" y="3054350"/>
          <p14:tracePt t="28888" x="5727700" y="3054350"/>
          <p14:tracePt t="28905" x="5715000" y="3054350"/>
          <p14:tracePt t="28987" x="5721350" y="3054350"/>
          <p14:tracePt t="28995" x="5734050" y="3060700"/>
          <p14:tracePt t="29005" x="5759450" y="3060700"/>
          <p14:tracePt t="29021" x="5842000" y="3079750"/>
          <p14:tracePt t="29038" x="5949950" y="3092450"/>
          <p14:tracePt t="29054" x="6102350" y="3111500"/>
          <p14:tracePt t="29071" x="6267450" y="3117850"/>
          <p14:tracePt t="29088" x="6407150" y="3117850"/>
          <p14:tracePt t="29104" x="6534150" y="3111500"/>
          <p14:tracePt t="29106" x="6578600" y="3105150"/>
          <p14:tracePt t="29121" x="6610350" y="3098800"/>
          <p14:tracePt t="29138" x="6667500" y="3054350"/>
          <p14:tracePt t="29154" x="6686550" y="3022600"/>
          <p14:tracePt t="29171" x="6692900" y="3003550"/>
          <p14:tracePt t="29187" x="6705600" y="2965450"/>
          <p14:tracePt t="29204" x="6705600" y="2908300"/>
          <p14:tracePt t="29221" x="6711950" y="2851150"/>
          <p14:tracePt t="29238" x="6711950" y="2787650"/>
          <p14:tracePt t="29255" x="6711950" y="2724150"/>
          <p14:tracePt t="29272" x="6711950" y="2673350"/>
          <p14:tracePt t="29275" x="6705600" y="2654300"/>
          <p14:tracePt t="29288" x="6692900" y="2635250"/>
          <p14:tracePt t="29306" x="6667500" y="2584450"/>
          <p14:tracePt t="29322" x="6635750" y="2546350"/>
          <p14:tracePt t="29340" x="6584950" y="2508250"/>
          <p14:tracePt t="29356" x="6508750" y="2470150"/>
          <p14:tracePt t="29372" x="6426200" y="2444750"/>
          <p14:tracePt t="29388" x="6337300" y="2419350"/>
          <p14:tracePt t="29406" x="6254750" y="2400300"/>
          <p14:tracePt t="29427" x="6165850" y="2381250"/>
          <p14:tracePt t="29445" x="6108700" y="2374900"/>
          <p14:tracePt t="29462" x="6057900" y="2374900"/>
          <p14:tracePt t="29479" x="5975350" y="2374900"/>
          <p14:tracePt t="29493" x="5892800" y="2374900"/>
          <p14:tracePt t="29504" x="5854700" y="2381250"/>
          <p14:tracePt t="29521" x="5778500" y="2387600"/>
          <p14:tracePt t="29523" x="5746750" y="2400300"/>
          <p14:tracePt t="29538" x="5676900" y="2419350"/>
          <p14:tracePt t="29555" x="5607050" y="2457450"/>
          <p14:tracePt t="29571" x="5537200" y="2489200"/>
          <p14:tracePt t="29588" x="5492750" y="2527300"/>
          <p14:tracePt t="29605" x="5454650" y="2565400"/>
          <p14:tracePt t="29621" x="5429250" y="2609850"/>
          <p14:tracePt t="29638" x="5410200" y="2647950"/>
          <p14:tracePt t="29654" x="5391150" y="2692400"/>
          <p14:tracePt t="29671" x="5384800" y="2730500"/>
          <p14:tracePt t="29688" x="5378450" y="2755900"/>
          <p14:tracePt t="29705" x="5378450" y="2787650"/>
          <p14:tracePt t="29708" x="5378450" y="2800350"/>
          <p14:tracePt t="29722" x="5378450" y="2825750"/>
          <p14:tracePt t="29738" x="5384800" y="2851150"/>
          <p14:tracePt t="29755" x="5397500" y="2882900"/>
          <p14:tracePt t="29771" x="5422900" y="2908300"/>
          <p14:tracePt t="29788" x="5461000" y="2952750"/>
          <p14:tracePt t="29805" x="5511800" y="2997200"/>
          <p14:tracePt t="29821" x="5568950" y="3028950"/>
          <p14:tracePt t="29838" x="5657850" y="3073400"/>
          <p14:tracePt t="29856" x="5746750" y="3105150"/>
          <p14:tracePt t="29859" x="5797550" y="3117850"/>
          <p14:tracePt t="29873" x="5867400" y="3136900"/>
          <p14:tracePt t="29888" x="6007100" y="3168650"/>
          <p14:tracePt t="29890" x="6076950" y="3181350"/>
          <p14:tracePt t="29952" x="6521450" y="3213100"/>
          <p14:tracePt t="29954" x="6578600" y="3213100"/>
          <p14:tracePt t="29991" x="6781800" y="3149600"/>
          <p14:tracePt t="30033" x="6959600" y="3028950"/>
          <p14:tracePt t="30034" x="6978650" y="2997200"/>
          <p14:tracePt t="30061" x="7010400" y="2921000"/>
          <p14:tracePt t="30071" x="7023100" y="2889250"/>
          <p14:tracePt t="30088" x="7035800" y="2825750"/>
          <p14:tracePt t="30104" x="7048500" y="2787650"/>
          <p14:tracePt t="30121" x="7061200" y="2736850"/>
          <p14:tracePt t="30138" x="7061200" y="2679700"/>
          <p14:tracePt t="30154" x="7061200" y="2654300"/>
          <p14:tracePt t="30171" x="7061200" y="2628900"/>
          <p14:tracePt t="30187" x="7048500" y="2597150"/>
          <p14:tracePt t="30204" x="7029450" y="2571750"/>
          <p14:tracePt t="30221" x="6991350" y="2533650"/>
          <p14:tracePt t="30237" x="6934200" y="2489200"/>
          <p14:tracePt t="30254" x="6858000" y="2451100"/>
          <p14:tracePt t="30271" x="6769100" y="2413000"/>
          <p14:tracePt t="30289" x="6673850" y="2387600"/>
          <p14:tracePt t="30305" x="6572250" y="2368550"/>
          <p14:tracePt t="30307" x="6521450" y="2362200"/>
          <p14:tracePt t="30325" x="6400800" y="2336800"/>
          <p14:tracePt t="30341" x="6292850" y="2330450"/>
          <p14:tracePt t="30358" x="6191250" y="2330450"/>
          <p14:tracePt t="30375" x="6083300" y="2336800"/>
          <p14:tracePt t="30379" x="6038850" y="2343150"/>
          <p14:tracePt t="30391" x="5994400" y="2355850"/>
          <p14:tracePt t="30405" x="5899150" y="2374900"/>
          <p14:tracePt t="30422" x="5803900" y="2400300"/>
          <p14:tracePt t="30438" x="5740400" y="2425700"/>
          <p14:tracePt t="30455" x="5683250" y="2444750"/>
          <p14:tracePt t="30473" x="5645150" y="2463800"/>
          <p14:tracePt t="30476" x="5626100" y="2476500"/>
          <p14:tracePt t="30489" x="5613400" y="2482850"/>
          <p14:tracePt t="30506" x="5575300" y="2520950"/>
          <p14:tracePt t="30523" x="5556250" y="2546350"/>
          <p14:tracePt t="30539" x="5537200" y="2578100"/>
          <p14:tracePt t="30556" x="5518150" y="2603500"/>
          <p14:tracePt t="30572" x="5499100" y="2647950"/>
          <p14:tracePt t="30588" x="5492750" y="2673350"/>
          <p14:tracePt t="30605" x="5486400" y="2698750"/>
          <p14:tracePt t="30622" x="5480050" y="2730500"/>
          <p14:tracePt t="30638" x="5473700" y="2762250"/>
          <p14:tracePt t="30655" x="5473700" y="2774950"/>
          <p14:tracePt t="30672" x="5473700" y="2794000"/>
          <p14:tracePt t="30674" x="5473700" y="2806700"/>
          <p14:tracePt t="30691" x="5473700" y="2825750"/>
          <p14:tracePt t="30707" x="5473700" y="2857500"/>
          <p14:tracePt t="30724" x="5473700" y="2882900"/>
          <p14:tracePt t="30738" x="5486400" y="2908300"/>
          <p14:tracePt t="30756" x="5492750" y="2940050"/>
          <p14:tracePt t="30772" x="5511800" y="2965450"/>
          <p14:tracePt t="30789" x="5537200" y="2997200"/>
          <p14:tracePt t="30807" x="5562600" y="3022600"/>
          <p14:tracePt t="30825" x="5600700" y="3048000"/>
          <p14:tracePt t="30827" x="5619750" y="3060700"/>
          <p14:tracePt t="30847" x="5708650" y="3098800"/>
          <p14:tracePt t="30867" x="5829300" y="3130550"/>
          <p14:tracePt t="30879" x="5873750" y="3143250"/>
          <p14:tracePt t="30889" x="5924550" y="3149600"/>
          <p14:tracePt t="30905" x="6032500" y="3162300"/>
          <p14:tracePt t="30944" x="6318250" y="3175000"/>
          <p14:tracePt t="30946" x="6381750" y="3175000"/>
          <p14:tracePt t="30988" x="6661150" y="3117850"/>
          <p14:tracePt t="31026" x="6769100" y="3067050"/>
          <p14:tracePt t="31063" x="6788150" y="3028950"/>
          <p14:tracePt t="31073" x="6794500" y="3022600"/>
          <p14:tracePt t="31088" x="6800850" y="2997200"/>
          <p14:tracePt t="31091" x="6807200" y="2990850"/>
          <p14:tracePt t="31105" x="6813550" y="2971800"/>
          <p14:tracePt t="31121" x="6819900" y="2933700"/>
          <p14:tracePt t="31123" x="6819900" y="2914650"/>
          <p14:tracePt t="31138" x="6819900" y="2870200"/>
          <p14:tracePt t="31155" x="6819900" y="2813050"/>
          <p14:tracePt t="31172" x="6819900" y="2762250"/>
          <p14:tracePt t="31188" x="6826250" y="2711450"/>
          <p14:tracePt t="31205" x="6826250" y="2660650"/>
          <p14:tracePt t="31222" x="6832600" y="2616200"/>
          <p14:tracePt t="31238" x="6845300" y="2578100"/>
          <p14:tracePt t="31256" x="6845300" y="2552700"/>
          <p14:tracePt t="31259" x="6845300" y="2540000"/>
          <p14:tracePt t="31699" x="6838950" y="2540000"/>
          <p14:tracePt t="31707" x="6838950" y="2546350"/>
          <p14:tracePt t="31714" x="6832600" y="2552700"/>
          <p14:tracePt t="31724" x="6819900" y="2559050"/>
          <p14:tracePt t="31738" x="6813550" y="2571750"/>
          <p14:tracePt t="31754" x="6775450" y="2609850"/>
          <p14:tracePt t="31771" x="6750050" y="2628900"/>
          <p14:tracePt t="31804" x="6705600" y="2654300"/>
          <p14:tracePt t="31837" x="6680200" y="2673350"/>
          <p14:tracePt t="31854" x="6667500" y="2686050"/>
          <p14:tracePt t="31871" x="6661150" y="2692400"/>
          <p14:tracePt t="31887" x="6654800" y="2692400"/>
          <p14:tracePt t="31904" x="6648450" y="2698750"/>
          <p14:tracePt t="31931" x="6642100" y="2698750"/>
          <p14:tracePt t="31962" x="6642100" y="2705100"/>
          <p14:tracePt t="32210" x="6635750" y="2711450"/>
          <p14:tracePt t="32227" x="6629400" y="2717800"/>
          <p14:tracePt t="32242" x="6623050" y="2724150"/>
          <p14:tracePt t="32258" x="6623050" y="2730500"/>
          <p14:tracePt t="32288" x="6616700" y="2736850"/>
          <p14:tracePt t="32304" x="6616700" y="2743200"/>
          <p14:tracePt t="32371" x="6610350" y="2749550"/>
          <p14:tracePt t="32395" x="6604000" y="2755900"/>
          <p14:tracePt t="32426" x="6604000" y="2762250"/>
          <p14:tracePt t="32451" x="6597650" y="2768600"/>
          <p14:tracePt t="32524" x="6597650" y="2774950"/>
          <p14:tracePt t="32540" x="6591300" y="2781300"/>
          <p14:tracePt t="32555" x="6584950" y="2787650"/>
          <p14:tracePt t="32565" x="6584950" y="2794000"/>
          <p14:tracePt t="32579" x="6578600" y="2800350"/>
          <p14:tracePt t="32589" x="6578600" y="2806700"/>
          <p14:tracePt t="32606" x="6572250" y="2819400"/>
          <p14:tracePt t="32621" x="6559550" y="2838450"/>
          <p14:tracePt t="32639" x="6546850" y="2863850"/>
          <p14:tracePt t="32655" x="6534150" y="2889250"/>
          <p14:tracePt t="32672" x="6515100" y="2914650"/>
          <p14:tracePt t="32688" x="6502400" y="2927350"/>
          <p14:tracePt t="32705" x="6502400" y="2933700"/>
          <p14:tracePt t="32721" x="6502400" y="2940050"/>
          <p14:tracePt t="32738" x="6496050" y="2940050"/>
          <p14:tracePt t="33035" x="6489700" y="2946400"/>
          <p14:tracePt t="33060" x="6489700" y="2952750"/>
          <p14:tracePt t="33075" x="6483350" y="2952750"/>
          <p14:tracePt t="33100" x="6477000" y="2952750"/>
          <p14:tracePt t="35852" x="6470650" y="2952750"/>
          <p14:tracePt t="35866" x="6464300" y="2959100"/>
          <p14:tracePt t="35882" x="6438900" y="2965450"/>
          <p14:tracePt t="35899" x="6337300" y="2990850"/>
          <p14:tracePt t="35916" x="6242050" y="3009900"/>
          <p14:tracePt t="35938" x="6121400" y="3028950"/>
          <p14:tracePt t="35971" x="5886450" y="3073400"/>
          <p14:tracePt t="35988" x="5873750" y="3073400"/>
          <p14:tracePt t="36084" x="5867400" y="3073400"/>
          <p14:tracePt t="36099" x="5861050" y="3073400"/>
          <p14:tracePt t="36115" x="5854700" y="3079750"/>
          <p14:tracePt t="36123" x="5842000" y="3079750"/>
          <p14:tracePt t="36138" x="5835650" y="3079750"/>
          <p14:tracePt t="36154" x="5816600" y="3079750"/>
          <p14:tracePt t="36155" x="5803900" y="3079750"/>
          <p14:tracePt t="36171" x="5791200" y="3079750"/>
          <p14:tracePt t="36188" x="5753100" y="3086100"/>
          <p14:tracePt t="36204" x="5721350" y="3086100"/>
          <p14:tracePt t="36221" x="5664200" y="3092450"/>
          <p14:tracePt t="36238" x="5613400" y="3098800"/>
          <p14:tracePt t="36255" x="5575300" y="3105150"/>
          <p14:tracePt t="36271" x="5562600" y="3105150"/>
          <p14:tracePt t="36651" x="5556250" y="3105150"/>
          <p14:tracePt t="36707" x="5549900" y="3105150"/>
          <p14:tracePt t="37747" x="5543550" y="3105150"/>
          <p14:tracePt t="37757" x="5537200" y="3105150"/>
          <p14:tracePt t="37764" x="5511800" y="3105150"/>
          <p14:tracePt t="37771" x="5461000" y="3117850"/>
          <p14:tracePt t="37804" x="4724400" y="3244850"/>
          <p14:tracePt t="37838" x="3327400" y="3352800"/>
          <p14:tracePt t="37869" x="2159000" y="3365500"/>
          <p14:tracePt t="37899" x="1600200" y="3346450"/>
          <p14:tracePt t="37914" x="1536700" y="3340100"/>
          <p14:tracePt t="37921" x="1492250" y="3333750"/>
          <p14:tracePt t="37938" x="1447800" y="3327400"/>
          <p14:tracePt t="37954" x="1435100" y="3327400"/>
          <p14:tracePt t="37971" x="1422400" y="3327400"/>
          <p14:tracePt t="38004" x="1416050" y="3327400"/>
          <p14:tracePt t="38011" x="1409700" y="3327400"/>
          <p14:tracePt t="38021" x="1397000" y="3327400"/>
          <p14:tracePt t="38038" x="1365250" y="3327400"/>
          <p14:tracePt t="38054" x="1327150" y="3327400"/>
          <p14:tracePt t="38071" x="1282700" y="3321050"/>
          <p14:tracePt t="38088" x="1244600" y="3308350"/>
          <p14:tracePt t="38104" x="1212850" y="3302000"/>
          <p14:tracePt t="38121" x="1187450" y="3289300"/>
          <p14:tracePt t="38138" x="1174750" y="3276600"/>
          <p14:tracePt t="38154" x="1168400" y="3270250"/>
          <p14:tracePt t="38212" x="1168400" y="3263900"/>
          <p14:tracePt t="38228" x="1168400" y="3257550"/>
          <p14:tracePt t="38244" x="1187450" y="3257550"/>
          <p14:tracePt t="38255" x="1212850" y="3257550"/>
          <p14:tracePt t="38272" x="1276350" y="3257550"/>
          <p14:tracePt t="38288" x="1371600" y="3251200"/>
          <p14:tracePt t="38304" x="1492250" y="3238500"/>
          <p14:tracePt t="38321" x="1619250" y="3219450"/>
          <p14:tracePt t="38338" x="1765300" y="3187700"/>
          <p14:tracePt t="38354" x="1936750" y="3162300"/>
          <p14:tracePt t="38355" x="2012950" y="3149600"/>
          <p14:tracePt t="38371" x="2184400" y="3117850"/>
          <p14:tracePt t="38388" x="2387600" y="3098800"/>
          <p14:tracePt t="38404" x="2552700" y="3098800"/>
          <p14:tracePt t="38421" x="2711450" y="3092450"/>
          <p14:tracePt t="38438" x="2844800" y="3079750"/>
          <p14:tracePt t="38454" x="2940050" y="3067050"/>
          <p14:tracePt t="38471" x="3009900" y="3060700"/>
          <p14:tracePt t="38488" x="3060700" y="3060700"/>
          <p14:tracePt t="38504" x="3105150" y="3060700"/>
          <p14:tracePt t="38521" x="3155950" y="3060700"/>
          <p14:tracePt t="38538" x="3219450" y="3060700"/>
          <p14:tracePt t="38554" x="3282950" y="3060700"/>
          <p14:tracePt t="38555" x="3308350" y="3060700"/>
          <p14:tracePt t="38571" x="3352800" y="3067050"/>
          <p14:tracePt t="38588" x="3384550" y="3067050"/>
          <p14:tracePt t="38604" x="3397250" y="3073400"/>
          <p14:tracePt t="38621" x="3403600" y="3073400"/>
          <p14:tracePt t="38820" x="3416300" y="3079750"/>
          <p14:tracePt t="38827" x="3422650" y="3086100"/>
          <p14:tracePt t="38838" x="3435350" y="3086100"/>
          <p14:tracePt t="38854" x="3467100" y="3098800"/>
          <p14:tracePt t="38872" x="3486150" y="3105150"/>
          <p14:tracePt t="38889" x="3498850" y="3111500"/>
          <p14:tracePt t="39293" x="3505200" y="3117850"/>
          <p14:tracePt t="39316" x="3505200" y="3124200"/>
          <p14:tracePt t="39340" x="3505200" y="3162300"/>
          <p14:tracePt t="39413" x="3486150" y="3321050"/>
          <p14:tracePt t="39452" x="3486150" y="3397250"/>
          <p14:tracePt t="39476" x="3486150" y="3435350"/>
          <p14:tracePt t="39504" x="3486150" y="3467100"/>
          <p14:tracePt t="39521" x="3486150" y="3492500"/>
          <p14:tracePt t="39539" x="3486150" y="3524250"/>
          <p14:tracePt t="39554" x="3498850" y="3556000"/>
          <p14:tracePt t="39571" x="3505200" y="3594100"/>
          <p14:tracePt t="39588" x="3511550" y="3632200"/>
          <p14:tracePt t="39604" x="3511550" y="3644900"/>
          <p14:tracePt t="39621" x="3517900" y="3657600"/>
          <p14:tracePt t="39812" x="3517900" y="3651250"/>
          <p14:tracePt t="39826" x="3517900" y="3644900"/>
          <p14:tracePt t="39839" x="3511550" y="3619500"/>
          <p14:tracePt t="39854" x="3492500" y="3587750"/>
          <p14:tracePt t="39871" x="3467100" y="3568700"/>
          <p14:tracePt t="39888" x="3441700" y="3549650"/>
          <p14:tracePt t="39905" x="3403600" y="3530600"/>
          <p14:tracePt t="39921" x="3352800" y="3524250"/>
          <p14:tracePt t="39938" x="3302000" y="3524250"/>
          <p14:tracePt t="39954" x="3225800" y="3524250"/>
          <p14:tracePt t="39971" x="3149600" y="3536950"/>
          <p14:tracePt t="39972" x="3117850" y="3543300"/>
          <p14:tracePt t="39988" x="3048000" y="3575050"/>
          <p14:tracePt t="40004" x="2990850" y="3613150"/>
          <p14:tracePt t="40021" x="2946400" y="3651250"/>
          <p14:tracePt t="40038" x="2914650" y="3695700"/>
          <p14:tracePt t="40055" x="2901950" y="3733800"/>
          <p14:tracePt t="40072" x="2889250" y="3784600"/>
          <p14:tracePt t="40076" x="2882900" y="3810000"/>
          <p14:tracePt t="40089" x="2882900" y="3829050"/>
          <p14:tracePt t="40106" x="2882900" y="3879850"/>
          <p14:tracePt t="40112" x="2882900" y="3898900"/>
          <p14:tracePt t="40123" x="2882900" y="3924300"/>
          <p14:tracePt t="40138" x="2889250" y="3968750"/>
          <p14:tracePt t="40141" x="2895600" y="4000500"/>
          <p14:tracePt t="40155" x="2901950" y="4025900"/>
          <p14:tracePt t="40172" x="2927350" y="4102100"/>
          <p14:tracePt t="40188" x="2965450" y="4171950"/>
          <p14:tracePt t="40205" x="2997200" y="4222750"/>
          <p14:tracePt t="40221" x="3028950" y="4254500"/>
          <p14:tracePt t="40249" x="3073400" y="4292600"/>
          <p14:tracePt t="40279" x="3168650" y="4311650"/>
          <p14:tracePt t="40298" x="3238500" y="4324350"/>
          <p14:tracePt t="40316" x="3346450" y="4324350"/>
          <p14:tracePt t="40334" x="3403600" y="4324350"/>
          <p14:tracePt t="40353" x="3454400" y="4324350"/>
          <p14:tracePt t="40371" x="3498850" y="4324350"/>
          <p14:tracePt t="40373" x="3517900" y="4324350"/>
          <p14:tracePt t="40391" x="3562350" y="4318000"/>
          <p14:tracePt t="40410" x="3587750" y="4305300"/>
          <p14:tracePt t="40431" x="3619500" y="4267200"/>
          <p14:tracePt t="40451" x="3638550" y="4229100"/>
          <p14:tracePt t="40471" x="3663950" y="4178300"/>
          <p14:tracePt t="40490" x="3670300" y="4121150"/>
          <p14:tracePt t="40508" x="3683000" y="4032250"/>
          <p14:tracePt t="40525" x="3683000" y="3962400"/>
          <p14:tracePt t="40545" x="3676650" y="3911600"/>
          <p14:tracePt t="40563" x="3670300" y="3867150"/>
          <p14:tracePt t="40564" x="3663950" y="3841750"/>
          <p14:tracePt t="40582" x="3638550" y="3797300"/>
          <p14:tracePt t="40600" x="3619500" y="3759200"/>
          <p14:tracePt t="40621" x="3594100" y="3721100"/>
          <p14:tracePt t="40642" x="3575050" y="3702050"/>
          <p14:tracePt t="40661" x="3530600" y="3676650"/>
          <p14:tracePt t="40681" x="3498850" y="3663950"/>
          <p14:tracePt t="40701" x="3448050" y="3644900"/>
          <p14:tracePt t="40725" x="3409950" y="3638550"/>
          <p14:tracePt t="40746" x="3390900" y="3632200"/>
          <p14:tracePt t="40765" x="3352800" y="3632200"/>
          <p14:tracePt t="40785" x="3321050" y="3632200"/>
          <p14:tracePt t="40805" x="3270250" y="3651250"/>
          <p14:tracePt t="40826" x="3225800" y="3676650"/>
          <p14:tracePt t="40828" x="3200400" y="3683000"/>
          <p14:tracePt t="40847" x="3155950" y="3714750"/>
          <p14:tracePt t="40866" x="3117850" y="3733800"/>
          <p14:tracePt t="40886" x="3073400" y="3759200"/>
          <p14:tracePt t="40908" x="3035300" y="3797300"/>
          <p14:tracePt t="40929" x="3022600" y="3816350"/>
          <p14:tracePt t="40950" x="3003550" y="3848100"/>
          <p14:tracePt t="40968" x="2990850" y="3873500"/>
          <p14:tracePt t="40988" x="2990850" y="3905250"/>
          <p14:tracePt t="41005" x="2978150" y="3924300"/>
          <p14:tracePt t="41022" x="2971800" y="3956050"/>
          <p14:tracePt t="41039" x="2971800" y="3994150"/>
          <p14:tracePt t="41056" x="2971800" y="4032250"/>
          <p14:tracePt t="41072" x="2978150" y="4070350"/>
          <p14:tracePt t="41089" x="2984500" y="4095750"/>
          <p14:tracePt t="41107" x="2990850" y="4121150"/>
          <p14:tracePt t="41110" x="2997200" y="4133850"/>
          <p14:tracePt t="41123" x="3003550" y="4152900"/>
          <p14:tracePt t="41139" x="3022600" y="4171950"/>
          <p14:tracePt t="41140" x="3022600" y="4184650"/>
          <p14:tracePt t="41155" x="3028950" y="4191000"/>
          <p14:tracePt t="41180" x="3054350" y="4229100"/>
          <p14:tracePt t="41206" x="3079750" y="4248150"/>
          <p14:tracePt t="41233" x="3124200" y="4279900"/>
          <p14:tracePt t="41258" x="3175000" y="4298950"/>
          <p14:tracePt t="41283" x="3219450" y="4324350"/>
          <p14:tracePt t="41285" x="3238500" y="4324350"/>
          <p14:tracePt t="41309" x="3270250" y="4324350"/>
          <p14:tracePt t="41335" x="3295650" y="4324350"/>
          <p14:tracePt t="41361" x="3308350" y="4324350"/>
          <p14:tracePt t="41386" x="3321050" y="4324350"/>
          <p14:tracePt t="41411" x="3333750" y="4324350"/>
          <p14:tracePt t="41453" x="3340100" y="4324350"/>
          <p14:tracePt t="41493" x="3346450" y="4324350"/>
          <p14:tracePt t="43654" x="3352800" y="4324350"/>
          <p14:tracePt t="43878" x="3352800" y="4318000"/>
          <p14:tracePt t="44015" x="3359150" y="4311650"/>
          <p14:tracePt t="44063" x="3359150" y="4286250"/>
          <p14:tracePt t="44093" x="3359150" y="4279900"/>
          <p14:tracePt t="44790" x="3359150" y="4267200"/>
          <p14:tracePt t="44840" x="3333750" y="4229100"/>
          <p14:tracePt t="44867" x="3308350" y="4203700"/>
          <p14:tracePt t="44897" x="3282950" y="4178300"/>
          <p14:tracePt t="44929" x="3270250" y="4165600"/>
          <p14:tracePt t="44973" x="3270250" y="4159250"/>
          <p14:tracePt t="45017" x="3257550" y="4127500"/>
          <p14:tracePt t="45061" x="3251200" y="4076700"/>
          <p14:tracePt t="45109" x="3257550" y="4051300"/>
          <p14:tracePt t="45154" x="3282950" y="4032250"/>
          <p14:tracePt t="45180" x="3302000" y="4025900"/>
          <p14:tracePt t="45206" x="3346450" y="4025900"/>
          <p14:tracePt t="45235" x="3378200" y="4025900"/>
          <p14:tracePt t="45236" x="3384550" y="4025900"/>
          <p14:tracePt t="45252" x="3397250" y="4025900"/>
          <p14:tracePt t="45268" x="3403600" y="4025900"/>
          <p14:tracePt t="45284" x="3422650" y="4025900"/>
          <p14:tracePt t="45300" x="3441700" y="4044950"/>
          <p14:tracePt t="45317" x="3460750" y="4070350"/>
          <p14:tracePt t="45333" x="3486150" y="4095750"/>
          <p14:tracePt t="45350" x="3498850" y="4114800"/>
          <p14:tracePt t="45366" x="3511550" y="4127500"/>
          <p14:tracePt t="45383" x="3511550" y="4133850"/>
          <p14:tracePt t="45399" x="3517900" y="4133850"/>
          <p14:tracePt t="45415" x="3517900" y="4146550"/>
          <p14:tracePt t="45431" x="3517900" y="4152900"/>
          <p14:tracePt t="45448" x="3517900" y="4159250"/>
          <p14:tracePt t="45464" x="3517900" y="4178300"/>
          <p14:tracePt t="45481" x="3517900" y="4197350"/>
          <p14:tracePt t="45497" x="3505200" y="4210050"/>
          <p14:tracePt t="45515" x="3492500" y="4229100"/>
          <p14:tracePt t="45531" x="3486150" y="4235450"/>
          <p14:tracePt t="45547" x="3479800" y="4241800"/>
          <p14:tracePt t="45563" x="3473450" y="4248150"/>
          <p14:tracePt t="45579" x="3473450" y="4254500"/>
          <p14:tracePt t="45605" x="3473450" y="4260850"/>
          <p14:tracePt t="45630" x="3473450" y="4267200"/>
          <p14:tracePt t="45662" x="3473450" y="4273550"/>
          <p14:tracePt t="45677" x="3473450" y="4279900"/>
          <p14:tracePt t="45693" x="3479800" y="4286250"/>
          <p14:tracePt t="45717" x="3486150" y="4286250"/>
          <p14:tracePt t="45742" x="3492500" y="4286250"/>
          <p14:tracePt t="45785" x="3505200" y="4292600"/>
          <p14:tracePt t="45827" x="3517900" y="4292600"/>
          <p14:tracePt t="46213" x="3524250" y="4292600"/>
          <p14:tracePt t="46264" x="3530600" y="4292600"/>
          <p14:tracePt t="46305" x="3536950" y="4292600"/>
          <p14:tracePt t="46342" x="3543300" y="4292600"/>
          <p14:tracePt t="46363" x="3549650" y="4292600"/>
          <p14:tracePt t="46405" x="3562350" y="4298950"/>
          <p14:tracePt t="46454" x="3575050" y="4298950"/>
          <p14:tracePt t="46481" x="3581400" y="4305300"/>
          <p14:tracePt t="46507" x="3587750" y="4305300"/>
          <p14:tracePt t="46532" x="3594100" y="4305300"/>
          <p14:tracePt t="46559" x="3606800" y="4305300"/>
          <p14:tracePt t="46583" x="3613150" y="4305300"/>
          <p14:tracePt t="46608" x="3619500" y="4311650"/>
          <p14:tracePt t="46634" x="3644900" y="4311650"/>
          <p14:tracePt t="46659" x="3683000" y="4318000"/>
          <p14:tracePt t="46685" x="3740150" y="4330700"/>
          <p14:tracePt t="46711" x="3778250" y="4330700"/>
          <p14:tracePt t="46738" x="3803650" y="4330700"/>
          <p14:tracePt t="46773" x="3854450" y="4330700"/>
          <p14:tracePt t="46791" x="3886200" y="4330700"/>
          <p14:tracePt t="46812" x="3930650" y="4330700"/>
          <p14:tracePt t="46834" x="3987800" y="4330700"/>
          <p14:tracePt t="46850" x="4038600" y="4330700"/>
          <p14:tracePt t="46865" x="4070350" y="4330700"/>
          <p14:tracePt t="46877" x="4102100" y="4330700"/>
          <p14:tracePt t="46889" x="4114800" y="4330700"/>
          <p14:tracePt t="46905" x="4140200" y="4330700"/>
          <p14:tracePt t="46922" x="4159250" y="4330700"/>
          <p14:tracePt t="46938" x="4191000" y="4318000"/>
          <p14:tracePt t="46955" x="4229100" y="4311650"/>
          <p14:tracePt t="46972" x="4260850" y="4298950"/>
          <p14:tracePt t="46988" x="4305300" y="4286250"/>
          <p14:tracePt t="46989" x="4318000" y="4279900"/>
          <p14:tracePt t="47005" x="4343400" y="4273550"/>
          <p14:tracePt t="47022" x="4375150" y="4260850"/>
          <p14:tracePt t="47038" x="4387850" y="4248150"/>
          <p14:tracePt t="47055" x="4413250" y="4229100"/>
          <p14:tracePt t="47071" x="4432300" y="4216400"/>
          <p14:tracePt t="47094" x="4464050" y="4197350"/>
          <p14:tracePt t="47134" x="4527550" y="4159250"/>
          <p14:tracePt t="47153" x="4552950" y="4140200"/>
          <p14:tracePt t="47171" x="4572000" y="4127500"/>
          <p14:tracePt t="47190" x="4603750" y="4108450"/>
          <p14:tracePt t="47209" x="4610100" y="4102100"/>
          <p14:tracePt t="47227" x="4610100" y="4095750"/>
          <p14:tracePt t="47247" x="4622800" y="4089400"/>
          <p14:tracePt t="47270" x="4629150" y="4089400"/>
          <p14:tracePt t="47288" x="4635500" y="4083050"/>
          <p14:tracePt t="47312" x="4641850" y="4076700"/>
          <p14:tracePt t="47349" x="4648200" y="4070350"/>
          <p14:tracePt t="47373" x="4654550" y="4070350"/>
          <p14:tracePt t="47399" x="4660900" y="4064000"/>
          <p14:tracePt t="47420" x="4673600" y="4051300"/>
          <p14:tracePt t="47439" x="4692650" y="4032250"/>
          <p14:tracePt t="47461" x="4705350" y="4013200"/>
          <p14:tracePt t="47485" x="4724400" y="4000500"/>
          <p14:tracePt t="47507" x="4730750" y="3994150"/>
          <p14:tracePt t="49920" x="4730750" y="3987800"/>
          <p14:tracePt t="52072" x="4737100" y="3987800"/>
          <p14:tracePt t="52125" x="4749800" y="3968750"/>
          <p14:tracePt t="52156" x="4749800" y="3962400"/>
          <p14:tracePt t="52198" x="4749800" y="3956050"/>
          <p14:tracePt t="52219" x="4749800" y="3949700"/>
          <p14:tracePt t="52241" x="4749800" y="3943350"/>
          <p14:tracePt t="52271" x="4749800" y="3930650"/>
          <p14:tracePt t="52305" x="4756150" y="3911600"/>
          <p14:tracePt t="52321" x="4756150" y="3898900"/>
          <p14:tracePt t="52338" x="4762500" y="3867150"/>
          <p14:tracePt t="52355" x="4762500" y="3841750"/>
          <p14:tracePt t="52371" x="4768850" y="3816350"/>
          <p14:tracePt t="52388" x="4768850" y="3790950"/>
          <p14:tracePt t="52405" x="4768850" y="3771900"/>
          <p14:tracePt t="52405" x="4768850" y="3759200"/>
          <p14:tracePt t="52421" x="4768850" y="3740150"/>
          <p14:tracePt t="52439" x="4768850" y="3721100"/>
          <p14:tracePt t="52455" x="4768850" y="3695700"/>
          <p14:tracePt t="52472" x="4768850" y="3670300"/>
          <p14:tracePt t="52488" x="4768850" y="3657600"/>
          <p14:tracePt t="52506" x="4768850" y="3638550"/>
          <p14:tracePt t="52522" x="4768850" y="3613150"/>
          <p14:tracePt t="52540" x="4756150" y="3587750"/>
          <p14:tracePt t="52555" x="4743450" y="3568700"/>
          <p14:tracePt t="52571" x="4730750" y="3549650"/>
          <p14:tracePt t="52588" x="4718050" y="3536950"/>
          <p14:tracePt t="52605" x="4705350" y="3524250"/>
          <p14:tracePt t="52605" x="4699000" y="3517900"/>
          <p14:tracePt t="52621" x="4679950" y="3511550"/>
          <p14:tracePt t="52638" x="4648200" y="3492500"/>
          <p14:tracePt t="52655" x="4603750" y="3479800"/>
          <p14:tracePt t="52671" x="4559300" y="3467100"/>
          <p14:tracePt t="52689" x="4508500" y="3460750"/>
          <p14:tracePt t="52708" x="4470400" y="3448050"/>
          <p14:tracePt t="52724" x="4425950" y="3441700"/>
          <p14:tracePt t="52727" x="4406900" y="3441700"/>
          <p14:tracePt t="52740" x="4387850" y="3441700"/>
          <p14:tracePt t="52755" x="4349750" y="3441700"/>
          <p14:tracePt t="52772" x="4305300" y="3441700"/>
          <p14:tracePt t="52788" x="4260850" y="3441700"/>
          <p14:tracePt t="52806" x="4171950" y="3454400"/>
          <p14:tracePt t="52822" x="4108450" y="3473450"/>
          <p14:tracePt t="52842" x="4038600" y="3498850"/>
          <p14:tracePt t="52856" x="3981450" y="3517900"/>
          <p14:tracePt t="52872" x="3930650" y="3543300"/>
          <p14:tracePt t="52888" x="3892550" y="3562350"/>
          <p14:tracePt t="52905" x="3873500" y="3575050"/>
          <p14:tracePt t="52924" x="3848100" y="3594100"/>
          <p14:tracePt t="52951" x="3810000" y="3632200"/>
          <p14:tracePt t="52979" x="3790950" y="3657600"/>
          <p14:tracePt t="53007" x="3765550" y="3695700"/>
          <p14:tracePt t="53035" x="3746500" y="3727450"/>
          <p14:tracePt t="53063" x="3721100" y="3784600"/>
          <p14:tracePt t="53091" x="3702050" y="3829050"/>
          <p14:tracePt t="53126" x="3695700" y="3886200"/>
          <p14:tracePt t="53143" x="3695700" y="3905250"/>
          <p14:tracePt t="53161" x="3695700" y="3930650"/>
          <p14:tracePt t="53178" x="3695700" y="3956050"/>
          <p14:tracePt t="53195" x="3695700" y="3981450"/>
          <p14:tracePt t="53213" x="3702050" y="4006850"/>
          <p14:tracePt t="53214" x="3708400" y="4019550"/>
          <p14:tracePt t="53230" x="3721100" y="4044950"/>
          <p14:tracePt t="53248" x="3733800" y="4076700"/>
          <p14:tracePt t="53266" x="3746500" y="4108450"/>
          <p14:tracePt t="53282" x="3759200" y="4140200"/>
          <p14:tracePt t="53300" x="3771900" y="4152900"/>
          <p14:tracePt t="53317" x="3778250" y="4171950"/>
          <p14:tracePt t="53333" x="3790950" y="4191000"/>
          <p14:tracePt t="53350" x="3816350" y="4216400"/>
          <p14:tracePt t="53368" x="3841750" y="4235450"/>
          <p14:tracePt t="53384" x="3860800" y="4254500"/>
          <p14:tracePt t="53402" x="3886200" y="4267200"/>
          <p14:tracePt t="53420" x="3905250" y="4279900"/>
          <p14:tracePt t="53437" x="3943350" y="4292600"/>
          <p14:tracePt t="53455" x="4019550" y="4305300"/>
          <p14:tracePt t="53472" x="4076700" y="4305300"/>
          <p14:tracePt t="53489" x="4133850" y="4305300"/>
          <p14:tracePt t="53507" x="4203700" y="4305300"/>
          <p14:tracePt t="53524" x="4279900" y="4292600"/>
          <p14:tracePt t="53541" x="4343400" y="4273550"/>
          <p14:tracePt t="53542" x="4375150" y="4267200"/>
          <p14:tracePt t="53559" x="4451350" y="4241800"/>
          <p14:tracePt t="53576" x="4514850" y="4222750"/>
          <p14:tracePt t="53593" x="4572000" y="4203700"/>
          <p14:tracePt t="53610" x="4622800" y="4171950"/>
          <p14:tracePt t="53628" x="4654550" y="4146550"/>
          <p14:tracePt t="53645" x="4686300" y="4127500"/>
          <p14:tracePt t="53646" x="4699000" y="4108450"/>
          <p14:tracePt t="53662" x="4718050" y="4089400"/>
          <p14:tracePt t="53679" x="4737100" y="4057650"/>
          <p14:tracePt t="53695" x="4749800" y="4038600"/>
          <p14:tracePt t="53708" x="4762500" y="4019550"/>
          <p14:tracePt t="53722" x="4781550" y="3994150"/>
          <p14:tracePt t="53738" x="4794250" y="3968750"/>
          <p14:tracePt t="53757" x="4806950" y="3943350"/>
          <p14:tracePt t="53774" x="4806950" y="3892550"/>
          <p14:tracePt t="53791" x="4806950" y="3860800"/>
          <p14:tracePt t="53807" x="4806950" y="3822700"/>
          <p14:tracePt t="53824" x="4806950" y="3797300"/>
          <p14:tracePt t="53841" x="4806950" y="3771900"/>
          <p14:tracePt t="53859" x="4794250" y="3740150"/>
          <p14:tracePt t="53877" x="4787900" y="3714750"/>
          <p14:tracePt t="53878" x="4787900" y="3702050"/>
          <p14:tracePt t="53895" x="4781550" y="3683000"/>
          <p14:tracePt t="53915" x="4781550" y="3670300"/>
          <p14:tracePt t="53932" x="4781550" y="3657600"/>
          <p14:tracePt t="53949" x="4775200" y="3644900"/>
          <p14:tracePt t="53965" x="4775200" y="3632200"/>
          <p14:tracePt t="53966" x="4775200" y="3625850"/>
          <p14:tracePt t="53983" x="4768850" y="3606800"/>
          <p14:tracePt t="54000" x="4768850" y="3594100"/>
          <p14:tracePt t="54017" x="4762500" y="3575050"/>
          <p14:tracePt t="54035" x="4762500" y="3556000"/>
          <p14:tracePt t="54056" x="4756150" y="3543300"/>
          <p14:tracePt t="54072" x="4756150" y="3536950"/>
          <p14:tracePt t="54838" x="4762500" y="3536950"/>
          <p14:tracePt t="54854" x="4768850" y="3536950"/>
          <p14:tracePt t="54879" x="4775200" y="3536950"/>
          <p14:tracePt t="54905" x="4781550" y="3536950"/>
          <p14:tracePt t="54919" x="4787900" y="3536950"/>
          <p14:tracePt t="54934" x="4794250" y="3536950"/>
          <p14:tracePt t="54947" x="4800600" y="3536950"/>
          <p14:tracePt t="54972" x="4806950" y="3536950"/>
          <p14:tracePt t="55006" x="4813300" y="3536950"/>
          <p14:tracePt t="55026" x="4819650" y="3536950"/>
          <p14:tracePt t="55046" x="4826000" y="3536950"/>
          <p14:tracePt t="55071" x="4832350" y="3536950"/>
          <p14:tracePt t="59058" x="4832350" y="3543300"/>
          <p14:tracePt t="59102" x="4978400" y="3581400"/>
          <p14:tracePt t="59104" x="5041900" y="3587750"/>
          <p14:tracePt t="59144" x="5416550" y="3600450"/>
          <p14:tracePt t="59166" x="5600700" y="3575050"/>
          <p14:tracePt t="59167" x="5676900" y="3556000"/>
          <p14:tracePt t="59188" x="5797550" y="3517900"/>
          <p14:tracePt t="59222" x="5930900" y="3435350"/>
          <p14:tracePt t="59256" x="5956300" y="3378200"/>
          <p14:tracePt t="59300" x="5962650" y="3352800"/>
          <p14:tracePt t="59457" x="5962650" y="3346450"/>
          <p14:tracePt t="59501" x="5937250" y="3314700"/>
          <p14:tracePt t="59503" x="5924550" y="3308350"/>
          <p14:tracePt t="59546" x="5873750" y="3295650"/>
          <p14:tracePt t="59591" x="5797550" y="3295650"/>
          <p14:tracePt t="59641" x="5715000" y="3302000"/>
          <p14:tracePt t="59684" x="5664200" y="3314700"/>
          <p14:tracePt t="59725" x="5613400" y="3314700"/>
          <p14:tracePt t="59728" x="5607050" y="3321050"/>
          <p14:tracePt t="59772" x="5575300" y="3327400"/>
          <p14:tracePt t="59811" x="5537200" y="3333750"/>
          <p14:tracePt t="59839" x="5505450" y="3340100"/>
          <p14:tracePt t="59869" x="5473700" y="3346450"/>
          <p14:tracePt t="59897" x="5448300" y="3352800"/>
          <p14:tracePt t="59924" x="5416550" y="3359150"/>
          <p14:tracePt t="59953" x="5372100" y="3365500"/>
          <p14:tracePt t="59980" x="5334000" y="3378200"/>
          <p14:tracePt t="60007" x="5289550" y="3384550"/>
          <p14:tracePt t="60038" x="5257800" y="3390900"/>
          <p14:tracePt t="60065" x="5181600" y="3416300"/>
          <p14:tracePt t="60094" x="5124450" y="3448050"/>
          <p14:tracePt t="60128" x="5048250" y="3492500"/>
          <p14:tracePt t="60147" x="5016500" y="3511550"/>
          <p14:tracePt t="60165" x="4991100" y="3524250"/>
          <p14:tracePt t="60183" x="4965700" y="3549650"/>
          <p14:tracePt t="60201" x="4927600" y="3594100"/>
          <p14:tracePt t="60220" x="4908550" y="3625850"/>
          <p14:tracePt t="60238" x="4889500" y="3663950"/>
          <p14:tracePt t="60239" x="4883150" y="3670300"/>
          <p14:tracePt t="60256" x="4870450" y="3708400"/>
          <p14:tracePt t="60273" x="4857750" y="3746500"/>
          <p14:tracePt t="60291" x="4857750" y="3784600"/>
          <p14:tracePt t="60308" x="4845050" y="3816350"/>
          <p14:tracePt t="60324" x="4838700" y="3854450"/>
          <p14:tracePt t="60341" x="4832350" y="3886200"/>
          <p14:tracePt t="60359" x="4832350" y="3924300"/>
          <p14:tracePt t="60359" x="4832350" y="3943350"/>
          <p14:tracePt t="60376" x="4832350" y="3975100"/>
          <p14:tracePt t="60392" x="4832350" y="4000500"/>
          <p14:tracePt t="60409" x="4832350" y="4032250"/>
          <p14:tracePt t="60426" x="4838700" y="4057650"/>
          <p14:tracePt t="60443" x="4845050" y="4076700"/>
          <p14:tracePt t="60460" x="4857750" y="4095750"/>
          <p14:tracePt t="60477" x="4864100" y="4114800"/>
          <p14:tracePt t="60493" x="4876800" y="4133850"/>
          <p14:tracePt t="60511" x="4889500" y="4152900"/>
          <p14:tracePt t="60528" x="4908550" y="4165600"/>
          <p14:tracePt t="60544" x="4927600" y="4178300"/>
          <p14:tracePt t="60561" x="4972050" y="4191000"/>
          <p14:tracePt t="60578" x="5016500" y="4203700"/>
          <p14:tracePt t="60596" x="5073650" y="4222750"/>
          <p14:tracePt t="60617" x="5162550" y="4235450"/>
          <p14:tracePt t="60634" x="5226050" y="4248150"/>
          <p14:tracePt t="60651" x="5283200" y="4248150"/>
          <p14:tracePt t="60667" x="5334000" y="4248150"/>
          <p14:tracePt t="60684" x="5384800" y="4241800"/>
          <p14:tracePt t="60701" x="5448300" y="4216400"/>
          <p14:tracePt t="60718" x="5505450" y="4178300"/>
          <p14:tracePt t="60735" x="5575300" y="4114800"/>
          <p14:tracePt t="60752" x="5607050" y="4070350"/>
          <p14:tracePt t="60770" x="5638800" y="4019550"/>
          <p14:tracePt t="60787" x="5664200" y="3981450"/>
          <p14:tracePt t="60805" x="5683250" y="3937000"/>
          <p14:tracePt t="60823" x="5715000" y="3841750"/>
          <p14:tracePt t="60840" x="5721350" y="3790950"/>
          <p14:tracePt t="60857" x="5721350" y="3721100"/>
          <p14:tracePt t="60875" x="5727700" y="3657600"/>
          <p14:tracePt t="60893" x="5727700" y="3606800"/>
          <p14:tracePt t="60910" x="5727700" y="3568700"/>
          <p14:tracePt t="60928" x="5721350" y="3517900"/>
          <p14:tracePt t="60944" x="5708650" y="3498850"/>
          <p14:tracePt t="60961" x="5695950" y="3486150"/>
          <p14:tracePt t="60978" x="5676900" y="3473450"/>
          <p14:tracePt t="60995" x="5638800" y="3473450"/>
          <p14:tracePt t="61011" x="5588000" y="3473450"/>
          <p14:tracePt t="61029" x="5524500" y="3473450"/>
          <p14:tracePt t="61045" x="5429250" y="3492500"/>
          <p14:tracePt t="61063" x="5340350" y="3530600"/>
          <p14:tracePt t="61080" x="5187950" y="3587750"/>
          <p14:tracePt t="61097" x="5086350" y="3638550"/>
          <p14:tracePt t="61118" x="5022850" y="3670300"/>
          <p14:tracePt t="61119" x="4997450" y="3689350"/>
          <p14:tracePt t="61136" x="4953000" y="3727450"/>
          <p14:tracePt t="61152" x="4927600" y="3765550"/>
          <p14:tracePt t="61174" x="4902200" y="3797300"/>
          <p14:tracePt t="61175" x="4889500" y="3816350"/>
          <p14:tracePt t="61194" x="4883150" y="3835400"/>
          <p14:tracePt t="61213" x="4883150" y="3854450"/>
          <p14:tracePt t="61233" x="4876800" y="3873500"/>
          <p14:tracePt t="61255" x="4876800" y="3892550"/>
          <p14:tracePt t="61272" x="4876800" y="3905250"/>
          <p14:tracePt t="61289" x="4876800" y="3917950"/>
          <p14:tracePt t="61305" x="4876800" y="3937000"/>
          <p14:tracePt t="61322" x="4883150" y="3962400"/>
          <p14:tracePt t="61338" x="4889500" y="3994150"/>
          <p14:tracePt t="61355" x="4895850" y="4006850"/>
          <p14:tracePt t="61372" x="4902200" y="4025900"/>
          <p14:tracePt t="61388" x="4908550" y="4044950"/>
          <p14:tracePt t="61405" x="4914900" y="4051300"/>
          <p14:tracePt t="61422" x="4914900" y="4064000"/>
          <p14:tracePt t="61438" x="4921250" y="4070350"/>
          <p14:tracePt t="61457" x="4933950" y="4089400"/>
          <p14:tracePt t="61472" x="4946650" y="4102100"/>
          <p14:tracePt t="61489" x="4965700" y="4114800"/>
          <p14:tracePt t="61505" x="4997450" y="4127500"/>
          <p14:tracePt t="61522" x="5022850" y="4140200"/>
          <p14:tracePt t="61538" x="5041900" y="4140200"/>
          <p14:tracePt t="61555" x="5054600" y="4140200"/>
          <p14:tracePt t="61572" x="5060950" y="4140200"/>
          <p14:tracePt t="61600" x="5080000" y="4140200"/>
          <p14:tracePt t="61632" x="5118100" y="4127500"/>
          <p14:tracePt t="61650" x="5143500" y="4108450"/>
          <p14:tracePt t="61667" x="5162550" y="4089400"/>
          <p14:tracePt t="61685" x="5181600" y="4070350"/>
          <p14:tracePt t="61702" x="5207000" y="4044950"/>
          <p14:tracePt t="61704" x="5213350" y="4038600"/>
          <p14:tracePt t="61724" x="5226050" y="4019550"/>
          <p14:tracePt t="61742" x="5238750" y="4000500"/>
          <p14:tracePt t="61759" x="5251450" y="3981450"/>
          <p14:tracePt t="61776" x="5264150" y="3975100"/>
          <p14:tracePt t="61792" x="5264150" y="3968750"/>
          <p14:tracePt t="61811" x="5270500" y="3968750"/>
          <p14:tracePt t="61827" x="5270500" y="3962400"/>
          <p14:tracePt t="61848" x="5276850" y="3956050"/>
          <p14:tracePt t="61880" x="5283200" y="3956050"/>
          <p14:tracePt t="61911" x="5289550" y="3956050"/>
          <p14:tracePt t="61945" x="5308600" y="3949700"/>
          <p14:tracePt t="61975" x="5314950" y="3949700"/>
          <p14:tracePt t="62001" x="5321300" y="3949700"/>
          <p14:tracePt t="62029" x="5327650" y="3949700"/>
          <p14:tracePt t="62056" x="5340350" y="3949700"/>
          <p14:tracePt t="62084" x="5353050" y="3949700"/>
          <p14:tracePt t="62112" x="5359400" y="3949700"/>
          <p14:tracePt t="62161" x="5365750" y="3949700"/>
          <p14:tracePt t="62179" x="5372100" y="3949700"/>
          <p14:tracePt t="62206" x="5378450" y="3949700"/>
          <p14:tracePt t="62473" x="5391150" y="3949700"/>
          <p14:tracePt t="62512" x="5403850" y="3930650"/>
          <p14:tracePt t="62559" x="5422900" y="3911600"/>
          <p14:tracePt t="62561" x="5429250" y="3905250"/>
          <p14:tracePt t="62609" x="5441950" y="3879850"/>
          <p14:tracePt t="62654" x="5448300" y="3860800"/>
          <p14:tracePt t="62680" x="5448300" y="3854450"/>
          <p14:tracePt t="62705" x="5461000" y="3841750"/>
          <p14:tracePt t="62730" x="5461000" y="3829050"/>
          <p14:tracePt t="62759" x="5461000" y="3810000"/>
          <p14:tracePt t="62785" x="5461000" y="3790950"/>
          <p14:tracePt t="62808" x="5461000" y="3771900"/>
          <p14:tracePt t="62824" x="5461000" y="3759200"/>
          <p14:tracePt t="62841" x="5461000" y="3752850"/>
          <p14:tracePt t="62858" x="5461000" y="3740150"/>
          <p14:tracePt t="62875" x="5461000" y="3733800"/>
          <p14:tracePt t="62892" x="5461000" y="3721100"/>
          <p14:tracePt t="62909" x="5454650" y="3702050"/>
          <p14:tracePt t="62925" x="5441950" y="3689350"/>
          <p14:tracePt t="62942" x="5435600" y="3676650"/>
          <p14:tracePt t="62958" x="5429250" y="3670300"/>
          <p14:tracePt t="62975" x="5422900" y="3657600"/>
          <p14:tracePt t="62992" x="5416550" y="3651250"/>
          <p14:tracePt t="63008" x="5410200" y="3644900"/>
          <p14:tracePt t="63026" x="5397500" y="3638550"/>
          <p14:tracePt t="63044" x="5391150" y="3632200"/>
          <p14:tracePt t="63060" x="5391150" y="3625850"/>
          <p14:tracePt t="63077" x="5384800" y="3625850"/>
          <p14:tracePt t="63136" x="5378450" y="3625850"/>
          <p14:tracePt t="63153" x="5372100" y="3619500"/>
          <p14:tracePt t="64761" x="5365750" y="3619500"/>
          <p14:tracePt t="64806" x="5327650" y="3625850"/>
          <p14:tracePt t="64851" x="5238750" y="3663950"/>
          <p14:tracePt t="64897" x="5162550" y="3702050"/>
          <p14:tracePt t="64942" x="5105400" y="3714750"/>
          <p14:tracePt t="64944" x="5099050" y="3714750"/>
          <p14:tracePt t="64987" x="5086350" y="3721100"/>
          <p14:tracePt t="65029" x="5067300" y="3727450"/>
          <p14:tracePt t="65071" x="5041900" y="3733800"/>
          <p14:tracePt t="65074" x="5035550" y="3740150"/>
          <p14:tracePt t="65115" x="4953000" y="3759200"/>
          <p14:tracePt t="65167" x="4737100" y="3803650"/>
          <p14:tracePt t="65168" x="4692650" y="3816350"/>
          <p14:tracePt t="65194" x="4578350" y="3829050"/>
          <p14:tracePt t="65219" x="4470400" y="3854450"/>
          <p14:tracePt t="65245" x="4387850" y="3873500"/>
          <p14:tracePt t="65273" x="4248150" y="3911600"/>
          <p14:tracePt t="65301" x="4165600" y="3949700"/>
          <p14:tracePt t="65327" x="4089400" y="3981450"/>
          <p14:tracePt t="65352" x="4000500" y="4038600"/>
          <p14:tracePt t="65377" x="3943350" y="4064000"/>
          <p14:tracePt t="65402" x="3886200" y="4102100"/>
          <p14:tracePt t="65428" x="3854450" y="4121150"/>
          <p14:tracePt t="65455" x="3848100" y="4133850"/>
          <p14:tracePt t="65456" x="3841750" y="4133850"/>
          <p14:tracePt t="65481" x="3829050" y="4146550"/>
          <p14:tracePt t="65499" x="3822700" y="4159250"/>
          <p14:tracePt t="65520" x="3822700" y="4165600"/>
          <p14:tracePt t="65541" x="3822700" y="4171950"/>
          <p14:tracePt t="65560" x="3816350" y="4184650"/>
          <p14:tracePt t="65586" x="3816350" y="4197350"/>
          <p14:tracePt t="65611" x="3816350" y="4203700"/>
          <p14:tracePt t="65638" x="3816350" y="4210050"/>
          <p14:tracePt t="65689" x="3816350" y="4216400"/>
          <p14:tracePt t="65725" x="3816350" y="4229100"/>
          <p14:tracePt t="65770" x="3905250" y="4267200"/>
          <p14:tracePt t="65813" x="3968750" y="4279900"/>
          <p14:tracePt t="65855" x="4000500" y="4286250"/>
          <p14:tracePt t="65898" x="4025900" y="4286250"/>
          <p14:tracePt t="65941" x="4044950" y="4286250"/>
          <p14:tracePt t="65966" x="4057650" y="4286250"/>
          <p14:tracePt t="65992" x="4070350" y="4286250"/>
          <p14:tracePt t="66017" x="4089400" y="4286250"/>
          <p14:tracePt t="66044" x="4121150" y="4286250"/>
          <p14:tracePt t="66071" x="4159250" y="4286250"/>
          <p14:tracePt t="66096" x="4241800" y="4286250"/>
          <p14:tracePt t="66126" x="4311650" y="4286250"/>
          <p14:tracePt t="66156" x="4451350" y="4286250"/>
          <p14:tracePt t="66173" x="4540250" y="4286250"/>
          <p14:tracePt t="66190" x="4629150" y="4273550"/>
          <p14:tracePt t="66206" x="4711700" y="4260850"/>
          <p14:tracePt t="66224" x="4870450" y="4248150"/>
          <p14:tracePt t="66240" x="4965700" y="4222750"/>
          <p14:tracePt t="66257" x="5054600" y="4210050"/>
          <p14:tracePt t="66273" x="5124450" y="4203700"/>
          <p14:tracePt t="66289" x="5168900" y="4191000"/>
          <p14:tracePt t="66306" x="5207000" y="4178300"/>
          <p14:tracePt t="66323" x="5232400" y="4171950"/>
          <p14:tracePt t="66339" x="5257800" y="4159250"/>
          <p14:tracePt t="66356" x="5283200" y="4140200"/>
          <p14:tracePt t="66373" x="5314950" y="4121150"/>
          <p14:tracePt t="66389" x="5340350" y="4102100"/>
          <p14:tracePt t="66406" x="5372100" y="4070350"/>
          <p14:tracePt t="66423" x="5397500" y="4044950"/>
          <p14:tracePt t="66439" x="5429250" y="4006850"/>
          <p14:tracePt t="66440" x="5441950" y="3994150"/>
          <p14:tracePt t="66457" x="5467350" y="3956050"/>
          <p14:tracePt t="66473" x="5486400" y="3930650"/>
          <p14:tracePt t="66490" x="5511800" y="3898900"/>
          <p14:tracePt t="66507" x="5524500" y="3873500"/>
          <p14:tracePt t="66524" x="5543550" y="3854450"/>
          <p14:tracePt t="66542" x="5562600" y="3822700"/>
          <p14:tracePt t="66559" x="5568950" y="3803650"/>
          <p14:tracePt t="66575" x="5581650" y="3771900"/>
          <p14:tracePt t="66591" x="5594350" y="3740150"/>
          <p14:tracePt t="66593" x="5600700" y="3721100"/>
          <p14:tracePt t="66609" x="5607050" y="3689350"/>
          <p14:tracePt t="66624" x="5613400" y="3657600"/>
          <p14:tracePt t="66640" x="5619750" y="3632200"/>
          <p14:tracePt t="66657" x="5619750" y="3606800"/>
          <p14:tracePt t="66673" x="5619750" y="3575050"/>
          <p14:tracePt t="66689" x="5619750" y="3549650"/>
          <p14:tracePt t="66707" x="5613400" y="3524250"/>
          <p14:tracePt t="66726" x="5607050" y="3505200"/>
          <p14:tracePt t="66745" x="5568950" y="3473450"/>
          <p14:tracePt t="66762" x="5530850" y="3460750"/>
          <p14:tracePt t="66779" x="5454650" y="3448050"/>
          <p14:tracePt t="66795" x="5378450" y="3435350"/>
          <p14:tracePt t="66812" x="5283200" y="3422650"/>
          <p14:tracePt t="66828" x="5143500" y="3416300"/>
          <p14:tracePt t="66846" x="5035550" y="3416300"/>
          <p14:tracePt t="66863" x="4933950" y="3409950"/>
          <p14:tracePt t="66864" x="4883150" y="3409950"/>
          <p14:tracePt t="66879" x="4845050" y="3409950"/>
          <p14:tracePt t="66896" x="4743450" y="3409950"/>
          <p14:tracePt t="66913" x="4648200" y="3429000"/>
          <p14:tracePt t="66929" x="4559300" y="3441700"/>
          <p14:tracePt t="66947" x="4470400" y="3460750"/>
          <p14:tracePt t="66963" x="4375150" y="3486150"/>
          <p14:tracePt t="66980" x="4311650" y="3511550"/>
          <p14:tracePt t="66996" x="4241800" y="3543300"/>
          <p14:tracePt t="67012" x="4171950" y="3587750"/>
          <p14:tracePt t="67029" x="4095750" y="3625850"/>
          <p14:tracePt t="67046" x="4044950" y="3676650"/>
          <p14:tracePt t="67062" x="3987800" y="3733800"/>
          <p14:tracePt t="67079" x="3949700" y="3790950"/>
          <p14:tracePt t="67095" x="3917950" y="3848100"/>
          <p14:tracePt t="67111" x="3905250" y="3905250"/>
          <p14:tracePt t="67125" x="3892550" y="3968750"/>
          <p14:tracePt t="67141" x="3892550" y="4038600"/>
          <p14:tracePt t="67156" x="3892550" y="4089400"/>
          <p14:tracePt t="67172" x="3892550" y="4146550"/>
          <p14:tracePt t="67189" x="3898900" y="4178300"/>
          <p14:tracePt t="67205" x="3911600" y="4210050"/>
          <p14:tracePt t="67222" x="3924300" y="4241800"/>
          <p14:tracePt t="67240" x="3949700" y="4267200"/>
          <p14:tracePt t="67241" x="3962400" y="4286250"/>
          <p14:tracePt t="67255" x="3975100" y="4292600"/>
          <p14:tracePt t="67272" x="4044950" y="4311650"/>
          <p14:tracePt t="67289" x="4089400" y="4324350"/>
          <p14:tracePt t="67305" x="4146550" y="4337050"/>
          <p14:tracePt t="67322" x="4216400" y="4343400"/>
          <p14:tracePt t="67339" x="4298950" y="4356100"/>
          <p14:tracePt t="67356" x="4400550" y="4362450"/>
          <p14:tracePt t="67372" x="4502150" y="4362450"/>
          <p14:tracePt t="67389" x="4610100" y="4362450"/>
          <p14:tracePt t="67405" x="4711700" y="4362450"/>
          <p14:tracePt t="67434" x="4845050" y="4349750"/>
          <p14:tracePt t="67459" x="4946650" y="4330700"/>
          <p14:tracePt t="67484" x="5054600" y="4311650"/>
          <p14:tracePt t="67506" x="5143500" y="4292600"/>
          <p14:tracePt t="67522" x="5194300" y="4279900"/>
          <p14:tracePt t="67539" x="5245100" y="4267200"/>
          <p14:tracePt t="67556" x="5314950" y="4248150"/>
          <p14:tracePt t="67581" x="5410200" y="4229100"/>
          <p14:tracePt t="67612" x="5556250" y="4203700"/>
          <p14:tracePt t="67647" x="5702300" y="4178300"/>
          <p14:tracePt t="67649" x="5746750" y="4171950"/>
          <p14:tracePt t="67679" x="5822950" y="4159250"/>
          <p14:tracePt t="67681" x="5842000" y="4152900"/>
          <p14:tracePt t="67716" x="5886450" y="4146550"/>
          <p14:tracePt t="67752" x="5899150" y="4146550"/>
          <p14:tracePt t="67921" x="5905500" y="4140200"/>
          <p14:tracePt t="67936" x="5911850" y="4140200"/>
          <p14:tracePt t="67952" x="5918200" y="4133850"/>
          <p14:tracePt t="67968" x="5937250" y="4133850"/>
          <p14:tracePt t="67982" x="5943600" y="4133850"/>
          <p14:tracePt t="67998" x="5949950" y="4133850"/>
          <p14:tracePt t="68012" x="5949950" y="4127500"/>
          <p14:tracePt t="68025" x="5956300" y="4127500"/>
          <p14:tracePt t="68041" x="5962650" y="4127500"/>
          <p14:tracePt t="68055" x="5969000" y="4127500"/>
          <p14:tracePt t="68072" x="5975350" y="4114800"/>
          <p14:tracePt t="68089" x="5975350" y="4108450"/>
          <p14:tracePt t="68105" x="5962650" y="4070350"/>
          <p14:tracePt t="68122" x="5956300" y="4064000"/>
          <p14:tracePt t="68369" x="5956300" y="4057650"/>
          <p14:tracePt t="68417" x="5956300" y="4064000"/>
          <p14:tracePt t="68455" x="5975350" y="4089400"/>
          <p14:tracePt t="68457" x="5981700" y="4089400"/>
          <p14:tracePt t="68481" x="6000750" y="4102100"/>
          <p14:tracePt t="68503" x="6007100" y="4108450"/>
          <p14:tracePt t="68525" x="6019800" y="4114800"/>
          <p14:tracePt t="68556" x="6051550" y="4127500"/>
          <p14:tracePt t="68589" x="6102350" y="4140200"/>
          <p14:tracePt t="68606" x="6134100" y="4146550"/>
          <p14:tracePt t="68622" x="6178550" y="4152900"/>
          <p14:tracePt t="68639" x="6242050" y="4165600"/>
          <p14:tracePt t="68655" x="6305550" y="4178300"/>
          <p14:tracePt t="68672" x="6438900" y="4197350"/>
          <p14:tracePt t="68689" x="6540500" y="4203700"/>
          <p14:tracePt t="68705" x="6642100" y="4203700"/>
          <p14:tracePt t="68722" x="6769100" y="4203700"/>
          <p14:tracePt t="68739" x="6864350" y="4184650"/>
          <p14:tracePt t="68755" x="6972300" y="4165600"/>
          <p14:tracePt t="68772" x="7042150" y="4146550"/>
          <p14:tracePt t="68791" x="7118350" y="4127500"/>
          <p14:tracePt t="68806" x="7169150" y="4108450"/>
          <p14:tracePt t="68822" x="7200900" y="4089400"/>
          <p14:tracePt t="68839" x="7219950" y="4083050"/>
          <p14:tracePt t="68840" x="7232650" y="4076700"/>
          <p14:tracePt t="68857" x="7251700" y="4064000"/>
          <p14:tracePt t="68883" x="7283450" y="4038600"/>
          <p14:tracePt t="68913" x="7327900" y="3987800"/>
          <p14:tracePt t="68940" x="7340600" y="3962400"/>
          <p14:tracePt t="68968" x="7353300" y="3930650"/>
          <p14:tracePt t="68969" x="7359650" y="3917950"/>
          <p14:tracePt t="68997" x="7359650" y="3886200"/>
          <p14:tracePt t="69027" x="7359650" y="3848100"/>
          <p14:tracePt t="69056" x="7315200" y="3810000"/>
          <p14:tracePt t="69075" x="7277100" y="3790950"/>
          <p14:tracePt t="69092" x="7239000" y="3778250"/>
          <p14:tracePt t="69106" x="7175500" y="3759200"/>
          <p14:tracePt t="69122" x="7112000" y="3746500"/>
          <p14:tracePt t="69139" x="7048500" y="3740150"/>
          <p14:tracePt t="69155" x="6978650" y="3727450"/>
          <p14:tracePt t="69172" x="6934200" y="3714750"/>
          <p14:tracePt t="69189" x="6870700" y="3702050"/>
          <p14:tracePt t="69206" x="6813550" y="3695700"/>
          <p14:tracePt t="69222" x="6750050" y="3695700"/>
          <p14:tracePt t="69240" x="6699250" y="3689350"/>
          <p14:tracePt t="69241" x="6680200" y="3689350"/>
          <p14:tracePt t="69256" x="6642100" y="3689350"/>
          <p14:tracePt t="69272" x="6610350" y="3689350"/>
          <p14:tracePt t="69289" x="6572250" y="3689350"/>
          <p14:tracePt t="69305" x="6540500" y="3689350"/>
          <p14:tracePt t="69322" x="6502400" y="3689350"/>
          <p14:tracePt t="69339" x="6464300" y="3695700"/>
          <p14:tracePt t="69355" x="6426200" y="3702050"/>
          <p14:tracePt t="69372" x="6394450" y="3708400"/>
          <p14:tracePt t="69389" x="6369050" y="3714750"/>
          <p14:tracePt t="69405" x="6343650" y="3714750"/>
          <p14:tracePt t="69422" x="6330950" y="3721100"/>
          <p14:tracePt t="69439" x="6305550" y="3727450"/>
          <p14:tracePt t="69456" x="6280150" y="3733800"/>
          <p14:tracePt t="69457" x="6267450" y="3740150"/>
          <p14:tracePt t="69472" x="6242050" y="3752850"/>
          <p14:tracePt t="69489" x="6210300" y="3759200"/>
          <p14:tracePt t="69505" x="6184900" y="3778250"/>
          <p14:tracePt t="69527" x="6153150" y="3797300"/>
          <p14:tracePt t="69553" x="6089650" y="3854450"/>
          <p14:tracePt t="69578" x="6051550" y="3898900"/>
          <p14:tracePt t="69603" x="6032500" y="3924300"/>
          <p14:tracePt t="69628" x="6019800" y="3949700"/>
          <p14:tracePt t="69651" x="6013450" y="3968750"/>
          <p14:tracePt t="69676" x="6007100" y="3994150"/>
          <p14:tracePt t="69699" x="6007100" y="4006850"/>
          <p14:tracePt t="70827" x="6000750" y="4013200"/>
          <p14:tracePt t="71042" x="5994400" y="4013200"/>
          <p14:tracePt t="71443" x="5988050" y="4013200"/>
          <p14:tracePt t="71482" x="5924550" y="4025900"/>
          <p14:tracePt t="71511" x="5803900" y="4044950"/>
          <p14:tracePt t="71540" x="5588000" y="4089400"/>
          <p14:tracePt t="71578" x="5264150" y="4165600"/>
          <p14:tracePt t="71606" x="5067300" y="4197350"/>
          <p14:tracePt t="71639" x="4826000" y="4241800"/>
          <p14:tracePt t="71641" x="4762500" y="4254500"/>
          <p14:tracePt t="71670" x="4603750" y="4279900"/>
          <p14:tracePt t="71696" x="4425950" y="4311650"/>
          <p14:tracePt t="71697" x="4381500" y="4318000"/>
          <p14:tracePt t="71724" x="4254500" y="4337050"/>
          <p14:tracePt t="71750" x="4146550" y="4356100"/>
          <p14:tracePt t="71778" x="3987800" y="4387850"/>
          <p14:tracePt t="71803" x="3867150" y="4419600"/>
          <p14:tracePt t="71821" x="3797300" y="4432300"/>
          <p14:tracePt t="71840" x="3752850" y="4445000"/>
          <p14:tracePt t="71856" x="3708400" y="4457700"/>
          <p14:tracePt t="71858" x="3695700" y="4457700"/>
          <p14:tracePt t="71874" x="3676650" y="4464050"/>
          <p14:tracePt t="71890" x="3657600" y="4470400"/>
          <p14:tracePt t="71908" x="3644900" y="4470400"/>
          <p14:tracePt t="71924" x="3644900" y="4476750"/>
          <p14:tracePt t="72226" x="3651250" y="4476750"/>
          <p14:tracePt t="72281" x="3714750" y="4476750"/>
          <p14:tracePt t="72334" x="3721100" y="4476750"/>
          <p14:tracePt t="72651" x="3721100" y="4470400"/>
          <p14:tracePt t="72698" x="3689350" y="4476750"/>
          <p14:tracePt t="72742" x="3670300" y="4483100"/>
          <p14:tracePt t="72789" x="3632200" y="4489450"/>
          <p14:tracePt t="72822" x="3613150" y="4495800"/>
          <p14:tracePt t="72856" x="3594100" y="4508500"/>
          <p14:tracePt t="72873" x="3587750" y="4514850"/>
          <p14:tracePt t="72889" x="3575050" y="4521200"/>
          <p14:tracePt t="72906" x="3568700" y="4527550"/>
          <p14:tracePt t="72922" x="3562350" y="4527550"/>
          <p14:tracePt t="72939" x="3556000" y="4540250"/>
          <p14:tracePt t="72956" x="3549650" y="4546600"/>
          <p14:tracePt t="72973" x="3536950" y="4559300"/>
          <p14:tracePt t="72989" x="3524250" y="4578350"/>
          <p14:tracePt t="73008" x="3511550" y="4603750"/>
          <p14:tracePt t="73024" x="3511550" y="4629150"/>
          <p14:tracePt t="73026" x="3505200" y="4641850"/>
          <p14:tracePt t="73042" x="3498850" y="4673600"/>
          <p14:tracePt t="73059" x="3492500" y="4699000"/>
          <p14:tracePt t="73076" x="3492500" y="4724400"/>
          <p14:tracePt t="73093" x="3486150" y="4756150"/>
          <p14:tracePt t="73111" x="3486150" y="4775200"/>
          <p14:tracePt t="73128" x="3486150" y="4794250"/>
          <p14:tracePt t="73145" x="3486150" y="4826000"/>
          <p14:tracePt t="73157" x="3486150" y="4832350"/>
          <p14:tracePt t="73173" x="3486150" y="4851400"/>
          <p14:tracePt t="73190" x="3486150" y="4864100"/>
          <p14:tracePt t="73218" x="3486150" y="4902200"/>
          <p14:tracePt t="73246" x="3486150" y="4927600"/>
          <p14:tracePt t="73272" x="3498850" y="4965700"/>
          <p14:tracePt t="73300" x="3498850" y="4997450"/>
          <p14:tracePt t="73327" x="3498850" y="5016500"/>
          <p14:tracePt t="73355" x="3498850" y="5041900"/>
          <p14:tracePt t="73382" x="3505200" y="5054600"/>
          <p14:tracePt t="73411" x="3505200" y="5073650"/>
          <p14:tracePt t="73442" x="3505200" y="5080000"/>
          <p14:tracePt t="73467" x="3505200" y="5092700"/>
          <p14:tracePt t="73485" x="3498850" y="5099050"/>
          <p14:tracePt t="73507" x="3492500" y="5105400"/>
          <p14:tracePt t="73571" x="3486150" y="5111750"/>
          <p14:tracePt t="73613" x="3486150" y="5149850"/>
          <p14:tracePt t="73661" x="3486150" y="5219700"/>
          <p14:tracePt t="73702" x="3486150" y="5232400"/>
          <p14:tracePt t="73738" x="3486150" y="5238750"/>
          <p14:tracePt t="73764" x="3498850" y="5251450"/>
          <p14:tracePt t="73792" x="3505200" y="5257800"/>
          <p14:tracePt t="73817" x="3505200" y="5276850"/>
          <p14:tracePt t="73844" x="3511550" y="5295900"/>
          <p14:tracePt t="73870" x="3517900" y="5321300"/>
          <p14:tracePt t="73896" x="3517900" y="5334000"/>
          <p14:tracePt t="73920" x="3517900" y="5340350"/>
          <p14:tracePt t="75308" x="3524250" y="5334000"/>
          <p14:tracePt t="75352" x="3530600" y="5321300"/>
          <p14:tracePt t="75459" x="3536950" y="5321300"/>
          <p14:tracePt t="75501" x="3536950" y="5308600"/>
          <p14:tracePt t="75543" x="3549650" y="5302250"/>
          <p14:tracePt t="75586" x="3568700" y="5283200"/>
          <p14:tracePt t="75627" x="3587750" y="5270500"/>
          <p14:tracePt t="75670" x="3606800" y="5264150"/>
          <p14:tracePt t="75712" x="3638550" y="5257800"/>
          <p14:tracePt t="75737" x="3676650" y="5251450"/>
          <p14:tracePt t="75763" x="3714750" y="5238750"/>
          <p14:tracePt t="75790" x="3752850" y="5232400"/>
          <p14:tracePt t="75817" x="3803650" y="5213350"/>
          <p14:tracePt t="75818" x="3816350" y="5213350"/>
          <p14:tracePt t="75844" x="3867150" y="5194300"/>
          <p14:tracePt t="75872" x="3905250" y="5181600"/>
          <p14:tracePt t="75898" x="3943350" y="5168900"/>
          <p14:tracePt t="75924" x="3975100" y="5156200"/>
          <p14:tracePt t="75949" x="4013200" y="5143500"/>
          <p14:tracePt t="75975" x="4044950" y="5124450"/>
          <p14:tracePt t="76002" x="4057650" y="5118100"/>
          <p14:tracePt t="76026" x="4064000" y="5111750"/>
          <p14:tracePt t="76051" x="4076700" y="5105400"/>
          <p14:tracePt t="76076" x="4089400" y="5099050"/>
          <p14:tracePt t="76105" x="4095750" y="5092700"/>
          <p14:tracePt t="76299" x="4089400" y="5092700"/>
          <p14:tracePt t="76355" x="4083050" y="5092700"/>
          <p14:tracePt t="76400" x="4070350" y="5099050"/>
          <p14:tracePt t="76426" x="4064000" y="5099050"/>
          <p14:tracePt t="76564" x="4057650" y="5105400"/>
          <p14:tracePt t="76627" x="4051300" y="5105400"/>
          <p14:tracePt t="76820" x="4044950" y="5105400"/>
          <p14:tracePt t="76865" x="4038600" y="5105400"/>
          <p14:tracePt t="76912" x="4019550" y="5105400"/>
          <p14:tracePt t="76957" x="3981450" y="5099050"/>
          <p14:tracePt t="77001" x="3924300" y="5073650"/>
          <p14:tracePt t="77003" x="3917950" y="5067300"/>
          <p14:tracePt t="77028" x="3905250" y="5060950"/>
          <p14:tracePt t="77172" x="3905250" y="5073650"/>
          <p14:tracePt t="77199" x="3956050" y="5099050"/>
          <p14:tracePt t="77225" x="4032250" y="5111750"/>
          <p14:tracePt t="77226" x="4064000" y="5118100"/>
          <p14:tracePt t="77254" x="4216400" y="5130800"/>
          <p14:tracePt t="77282" x="4425950" y="5130800"/>
          <p14:tracePt t="77310" x="4540250" y="5118100"/>
          <p14:tracePt t="77339" x="4635500" y="5099050"/>
          <p14:tracePt t="77366" x="4673600" y="5086350"/>
          <p14:tracePt t="77394" x="4724400" y="5067300"/>
          <p14:tracePt t="77422" x="4756150" y="5048250"/>
          <p14:tracePt t="77450" x="4794250" y="5016500"/>
          <p14:tracePt t="77478" x="4819650" y="4984750"/>
          <p14:tracePt t="77504" x="4838700" y="4953000"/>
          <p14:tracePt t="77506" x="4845050" y="4946650"/>
          <p14:tracePt t="77534" x="4851400" y="4921250"/>
          <p14:tracePt t="77562" x="4857750" y="4883150"/>
          <p14:tracePt t="77590" x="4857750" y="4864100"/>
          <p14:tracePt t="77618" x="4857750" y="4819650"/>
          <p14:tracePt t="77646" x="4845050" y="4781550"/>
          <p14:tracePt t="77669" x="4819650" y="4737100"/>
          <p14:tracePt t="77691" x="4775200" y="4692650"/>
          <p14:tracePt t="77710" x="4730750" y="4667250"/>
          <p14:tracePt t="77728" x="4679950" y="4635500"/>
          <p14:tracePt t="77746" x="4610100" y="4597400"/>
          <p14:tracePt t="77765" x="4565650" y="4578350"/>
          <p14:tracePt t="77783" x="4527550" y="4565650"/>
          <p14:tracePt t="77801" x="4489450" y="4559300"/>
          <p14:tracePt t="77802" x="4470400" y="4552950"/>
          <p14:tracePt t="77821" x="4438650" y="4552950"/>
          <p14:tracePt t="77838" x="4400550" y="4552950"/>
          <p14:tracePt t="77856" x="4362450" y="4552950"/>
          <p14:tracePt t="77874" x="4298950" y="4552950"/>
          <p14:tracePt t="77892" x="4241800" y="4552950"/>
          <p14:tracePt t="77911" x="4178300" y="4559300"/>
          <p14:tracePt t="77929" x="4114800" y="4572000"/>
          <p14:tracePt t="77931" x="4083050" y="4584700"/>
          <p14:tracePt t="77948" x="4006850" y="4603750"/>
          <p14:tracePt t="77967" x="3949700" y="4616450"/>
          <p14:tracePt t="77986" x="3892550" y="4641850"/>
          <p14:tracePt t="78004" x="3860800" y="4660900"/>
          <p14:tracePt t="78022" x="3835400" y="4679950"/>
          <p14:tracePt t="78040" x="3803650" y="4692650"/>
          <p14:tracePt t="78058" x="3784600" y="4724400"/>
          <p14:tracePt t="78076" x="3771900" y="4737100"/>
          <p14:tracePt t="78094" x="3765550" y="4762500"/>
          <p14:tracePt t="78113" x="3752850" y="4787900"/>
          <p14:tracePt t="78135" x="3740150" y="4819650"/>
          <p14:tracePt t="78154" x="3740150" y="4864100"/>
          <p14:tracePt t="78176" x="3740150" y="4889500"/>
          <p14:tracePt t="78194" x="3740150" y="4927600"/>
          <p14:tracePt t="78211" x="3740150" y="4946650"/>
          <p14:tracePt t="78230" x="3740150" y="4972050"/>
          <p14:tracePt t="78247" x="3752850" y="4997450"/>
          <p14:tracePt t="78266" x="3765550" y="5029200"/>
          <p14:tracePt t="78286" x="3778250" y="5048250"/>
          <p14:tracePt t="78304" x="3803650" y="5067300"/>
          <p14:tracePt t="78322" x="3841750" y="5086350"/>
          <p14:tracePt t="78342" x="3873500" y="5105400"/>
          <p14:tracePt t="78361" x="3917950" y="5118100"/>
          <p14:tracePt t="78378" x="3975100" y="5143500"/>
          <p14:tracePt t="78396" x="4032250" y="5156200"/>
          <p14:tracePt t="78413" x="4089400" y="5162550"/>
          <p14:tracePt t="78432" x="4127500" y="5175250"/>
          <p14:tracePt t="78450" x="4184650" y="5187950"/>
          <p14:tracePt t="78469" x="4216400" y="5187950"/>
          <p14:tracePt t="78487" x="4248150" y="5187950"/>
          <p14:tracePt t="78505" x="4286250" y="5187950"/>
          <p14:tracePt t="78522" x="4349750" y="5187950"/>
          <p14:tracePt t="78539" x="4387850" y="5187950"/>
          <p14:tracePt t="78558" x="4425950" y="5187950"/>
          <p14:tracePt t="78576" x="4464050" y="5187950"/>
          <p14:tracePt t="78578" x="4476750" y="5187950"/>
          <p14:tracePt t="78595" x="4514850" y="5187950"/>
          <p14:tracePt t="78613" x="4546600" y="5175250"/>
          <p14:tracePt t="78632" x="4572000" y="5175250"/>
          <p14:tracePt t="78650" x="4622800" y="5156200"/>
          <p14:tracePt t="78668" x="4648200" y="5156200"/>
          <p14:tracePt t="78687" x="4667250" y="5149850"/>
          <p14:tracePt t="78705" x="4679950" y="5143500"/>
          <p14:tracePt t="78706" x="4692650" y="5137150"/>
          <p14:tracePt t="78724" x="4711700" y="5124450"/>
          <p14:tracePt t="78742" x="4724400" y="5105400"/>
          <p14:tracePt t="78761" x="4737100" y="5086350"/>
          <p14:tracePt t="78763" x="4743450" y="5080000"/>
          <p14:tracePt t="78781" x="4756150" y="5060950"/>
          <p14:tracePt t="78799" x="4768850" y="5041900"/>
          <p14:tracePt t="78818" x="4787900" y="5010150"/>
          <p14:tracePt t="78836" x="4800600" y="4991100"/>
          <p14:tracePt t="78854" x="4813300" y="4978400"/>
          <p14:tracePt t="78871" x="4819650" y="4946650"/>
          <p14:tracePt t="78890" x="4832350" y="4921250"/>
          <p14:tracePt t="78891" x="4832350" y="4908550"/>
          <p14:tracePt t="78913" x="4845050" y="4876800"/>
          <p14:tracePt t="78933" x="4845050" y="4845050"/>
          <p14:tracePt t="78951" x="4845050" y="4819650"/>
          <p14:tracePt t="78969" x="4845050" y="4806950"/>
          <p14:tracePt t="78970" x="4845050" y="4794250"/>
          <p14:tracePt t="78987" x="4845050" y="4768850"/>
          <p14:tracePt t="79005" x="4838700" y="4743450"/>
          <p14:tracePt t="79022" x="4819650" y="4718050"/>
          <p14:tracePt t="79040" x="4787900" y="4686300"/>
          <p14:tracePt t="79057" x="4756150" y="4667250"/>
          <p14:tracePt t="79059" x="4743450" y="4654550"/>
          <p14:tracePt t="79077" x="4711700" y="4635500"/>
          <p14:tracePt t="79094" x="4673600" y="4616450"/>
          <p14:tracePt t="79113" x="4635500" y="4597400"/>
          <p14:tracePt t="79132" x="4559300" y="4584700"/>
          <p14:tracePt t="79156" x="4476750" y="4565650"/>
          <p14:tracePt t="79178" x="4400550" y="4559300"/>
          <p14:tracePt t="79196" x="4349750" y="4559300"/>
          <p14:tracePt t="79214" x="4311650" y="4559300"/>
          <p14:tracePt t="79232" x="4279900" y="4559300"/>
          <p14:tracePt t="79251" x="4235450" y="4559300"/>
          <p14:tracePt t="79270" x="4203700" y="4565650"/>
          <p14:tracePt t="79287" x="4171950" y="4572000"/>
          <p14:tracePt t="79305" x="4146550" y="4584700"/>
          <p14:tracePt t="79323" x="4102100" y="4597400"/>
          <p14:tracePt t="79342" x="4064000" y="4610100"/>
          <p14:tracePt t="79369" x="4013200" y="4622800"/>
          <p14:tracePt t="79370" x="4000500" y="4629150"/>
          <p14:tracePt t="79397" x="3943350" y="4654550"/>
          <p14:tracePt t="79430" x="3879850" y="4679950"/>
          <p14:tracePt t="79453" x="3829050" y="4705350"/>
          <p14:tracePt t="79473" x="3803650" y="4724400"/>
          <p14:tracePt t="79495" x="3771900" y="4749800"/>
          <p14:tracePt t="79508" x="3765550" y="4756150"/>
          <p14:tracePt t="79523" x="3752850" y="4768850"/>
          <p14:tracePt t="79540" x="3746500" y="4781550"/>
          <p14:tracePt t="79556" x="3733800" y="4794250"/>
          <p14:tracePt t="79574" x="3721100" y="4813300"/>
          <p14:tracePt t="79603" x="3708400" y="4857750"/>
          <p14:tracePt t="79625" x="3708400" y="4876800"/>
          <p14:tracePt t="79626" x="3702050" y="4895850"/>
          <p14:tracePt t="79645" x="3702050" y="4908550"/>
          <p14:tracePt t="79669" x="3702050" y="4933950"/>
          <p14:tracePt t="79691" x="3702050" y="4953000"/>
          <p14:tracePt t="79710" x="3702050" y="4965700"/>
          <p14:tracePt t="79730" x="3702050" y="4984750"/>
          <p14:tracePt t="79750" x="3702050" y="4997450"/>
          <p14:tracePt t="79772" x="3708400" y="5016500"/>
          <p14:tracePt t="79795" x="3721100" y="5029200"/>
          <p14:tracePt t="79816" x="3727450" y="5041900"/>
          <p14:tracePt t="79836" x="3740150" y="5060950"/>
          <p14:tracePt t="79856" x="3752850" y="5073650"/>
          <p14:tracePt t="79877" x="3771900" y="5092700"/>
          <p14:tracePt t="79897" x="3790950" y="5111750"/>
          <p14:tracePt t="79898" x="3797300" y="5111750"/>
          <p14:tracePt t="79918" x="3816350" y="5130800"/>
          <p14:tracePt t="79938" x="3835400" y="5143500"/>
          <p14:tracePt t="79939" x="3841750" y="5149850"/>
          <p14:tracePt t="79958" x="3854450" y="5162550"/>
          <p14:tracePt t="79978" x="3873500" y="5175250"/>
          <p14:tracePt t="79998" x="3879850" y="5175250"/>
          <p14:tracePt t="80017" x="3886200" y="5181600"/>
          <p14:tracePt t="80036" x="3911600" y="5194300"/>
          <p14:tracePt t="80056" x="3930650" y="5194300"/>
          <p14:tracePt t="80076" x="3956050" y="5200650"/>
          <p14:tracePt t="80096" x="3968750" y="5207000"/>
          <p14:tracePt t="80117" x="3981450" y="5207000"/>
          <p14:tracePt t="80141" x="4000500" y="5213350"/>
          <p14:tracePt t="80162" x="4032250" y="5219700"/>
          <p14:tracePt t="80183" x="4070350" y="5226050"/>
          <p14:tracePt t="80202" x="4121150" y="5226050"/>
          <p14:tracePt t="80222" x="4152900" y="5232400"/>
          <p14:tracePt t="80240" x="4191000" y="5232400"/>
          <p14:tracePt t="80260" x="4248150" y="5232400"/>
          <p14:tracePt t="80280" x="4286250" y="5232400"/>
          <p14:tracePt t="80300" x="4330700" y="5232400"/>
          <p14:tracePt t="80320" x="4356100" y="5232400"/>
          <p14:tracePt t="80339" x="4387850" y="5232400"/>
          <p14:tracePt t="80359" x="4400550" y="5226050"/>
          <p14:tracePt t="80378" x="4413250" y="5226050"/>
          <p14:tracePt t="80398" x="4425950" y="5219700"/>
          <p14:tracePt t="80418" x="4438650" y="5213350"/>
          <p14:tracePt t="80437" x="4451350" y="5207000"/>
          <p14:tracePt t="80457" x="4470400" y="5200650"/>
          <p14:tracePt t="80459" x="4483100" y="5194300"/>
          <p14:tracePt t="80478" x="4502150" y="5181600"/>
          <p14:tracePt t="80498" x="4521200" y="5175250"/>
          <p14:tracePt t="80499" x="4527550" y="5168900"/>
          <p14:tracePt t="80518" x="4546600" y="5162550"/>
          <p14:tracePt t="80539" x="4572000" y="5156200"/>
          <p14:tracePt t="80557" x="4584700" y="5149850"/>
          <p14:tracePt t="80579" x="4616450" y="5137150"/>
          <p14:tracePt t="80599" x="4648200" y="5130800"/>
          <p14:tracePt t="80619" x="4699000" y="5124450"/>
          <p14:tracePt t="80639" x="4730750" y="5111750"/>
          <p14:tracePt t="80659" x="4775200" y="5099050"/>
          <p14:tracePt t="80680" x="4806950" y="5086350"/>
          <p14:tracePt t="80700" x="4845050" y="5067300"/>
          <p14:tracePt t="80720" x="4864100" y="5054600"/>
          <p14:tracePt t="80740" x="4883150" y="5041900"/>
          <p14:tracePt t="80761" x="4895850" y="5029200"/>
          <p14:tracePt t="80780" x="4914900" y="5016500"/>
          <p14:tracePt t="80800" x="4921250" y="5003800"/>
          <p14:tracePt t="80820" x="4921250" y="4997450"/>
          <p14:tracePt t="80840" x="4927600" y="4984750"/>
          <p14:tracePt t="80859" x="4927600" y="4959350"/>
          <p14:tracePt t="80879" x="4927600" y="4940300"/>
          <p14:tracePt t="80899" x="4921250" y="4908550"/>
          <p14:tracePt t="80919" x="4914900" y="4889500"/>
          <p14:tracePt t="80940" x="4902200" y="4864100"/>
          <p14:tracePt t="80960" x="4883150" y="4845050"/>
          <p14:tracePt t="80980" x="4870450" y="4826000"/>
          <p14:tracePt t="81001" x="4864100" y="4813300"/>
          <p14:tracePt t="81020" x="4845050" y="4794250"/>
          <p14:tracePt t="81039" x="4838700" y="4787900"/>
          <p14:tracePt t="81059" x="4819650" y="4768850"/>
          <p14:tracePt t="81078" x="4813300" y="4762500"/>
          <p14:tracePt t="81099" x="4787900" y="4749800"/>
          <p14:tracePt t="81121" x="4775200" y="4737100"/>
          <p14:tracePt t="81147" x="4756150" y="4724400"/>
          <p14:tracePt t="81168" x="4749800" y="4718050"/>
          <p14:tracePt t="81190" x="4730750" y="4711700"/>
          <p14:tracePt t="81210" x="4718050" y="4705350"/>
          <p14:tracePt t="81211" x="4705350" y="4699000"/>
          <p14:tracePt t="81231" x="4692650" y="4699000"/>
          <p14:tracePt t="81251" x="4667250" y="4692650"/>
          <p14:tracePt t="81272" x="4648200" y="4692650"/>
          <p14:tracePt t="81293" x="4622800" y="4686300"/>
          <p14:tracePt t="81315" x="4597400" y="4679950"/>
          <p14:tracePt t="81334" x="4578350" y="4673600"/>
          <p14:tracePt t="81355" x="4546600" y="4673600"/>
          <p14:tracePt t="81375" x="4527550" y="4673600"/>
          <p14:tracePt t="81395" x="4502150" y="4667250"/>
          <p14:tracePt t="81416" x="4483100" y="4667250"/>
          <p14:tracePt t="81436" x="4451350" y="4667250"/>
          <p14:tracePt t="81456" x="4438650" y="4667250"/>
          <p14:tracePt t="81475" x="4413250" y="4667250"/>
          <p14:tracePt t="81494" x="4406900" y="4667250"/>
          <p14:tracePt t="81514" x="4400550" y="4667250"/>
          <p14:tracePt t="81532" x="4381500" y="4667250"/>
          <p14:tracePt t="81545" x="4368800" y="4667250"/>
          <p14:tracePt t="81557" x="4349750" y="4667250"/>
          <p14:tracePt t="81573" x="4337050" y="4667250"/>
          <p14:tracePt t="81589" x="4324350" y="4667250"/>
          <p14:tracePt t="81606" x="4318000" y="4667250"/>
          <p14:tracePt t="81623" x="4305300" y="4667250"/>
          <p14:tracePt t="81639" x="4298950" y="4667250"/>
          <p14:tracePt t="81656" x="4286250" y="4667250"/>
          <p14:tracePt t="81673" x="4267200" y="4667250"/>
          <p14:tracePt t="81700" x="4241800" y="4667250"/>
          <p14:tracePt t="81731" x="4210050" y="4667250"/>
          <p14:tracePt t="81758" x="4191000" y="4667250"/>
          <p14:tracePt t="81787" x="4159250" y="4667250"/>
          <p14:tracePt t="81816" x="4133850" y="4667250"/>
          <p14:tracePt t="81845" x="4102100" y="4673600"/>
          <p14:tracePt t="81873" x="4076700" y="4679950"/>
          <p14:tracePt t="81900" x="4038600" y="4692650"/>
          <p14:tracePt t="81929" x="4000500" y="4705350"/>
          <p14:tracePt t="81963" x="3956050" y="4724400"/>
          <p14:tracePt t="81994" x="3937000" y="4743450"/>
          <p14:tracePt t="81995" x="3930650" y="4749800"/>
          <p14:tracePt t="82022" x="3911600" y="4768850"/>
          <p14:tracePt t="82051" x="3886200" y="4800600"/>
          <p14:tracePt t="82079" x="3873500" y="4826000"/>
          <p14:tracePt t="82107" x="3867150" y="4845050"/>
          <p14:tracePt t="82137" x="3867150" y="4857750"/>
          <p14:tracePt t="82159" x="3867150" y="4870450"/>
          <p14:tracePt t="82172" x="3867150" y="4876800"/>
          <p14:tracePt t="82189" x="3867150" y="4883150"/>
          <p14:tracePt t="82206" x="3867150" y="4889500"/>
          <p14:tracePt t="82223" x="3867150" y="4895850"/>
          <p14:tracePt t="82246" x="3867150" y="4914900"/>
          <p14:tracePt t="82273" x="3873500" y="4940300"/>
          <p14:tracePt t="82275" x="3879850" y="4953000"/>
          <p14:tracePt t="82302" x="3905250" y="4978400"/>
          <p14:tracePt t="82332" x="3937000" y="5016500"/>
          <p14:tracePt t="82359" x="3962400" y="5041900"/>
          <p14:tracePt t="82381" x="3987800" y="5054600"/>
          <p14:tracePt t="82400" x="4000500" y="5067300"/>
          <p14:tracePt t="82420" x="4038600" y="5086350"/>
          <p14:tracePt t="82445" x="4076700" y="5111750"/>
          <p14:tracePt t="82467" x="4140200" y="5137150"/>
          <p14:tracePt t="82485" x="4184650" y="5149850"/>
          <p14:tracePt t="82503" x="4235450" y="5162550"/>
          <p14:tracePt t="82522" x="4292600" y="5168900"/>
          <p14:tracePt t="82539" x="4356100" y="5187950"/>
          <p14:tracePt t="82559" x="4381500" y="5187950"/>
          <p14:tracePt t="82576" x="4413250" y="5187950"/>
          <p14:tracePt t="82594" x="4425950" y="5187950"/>
          <p14:tracePt t="82612" x="4445000" y="5187950"/>
          <p14:tracePt t="82629" x="4464050" y="5187950"/>
          <p14:tracePt t="82647" x="4476750" y="5187950"/>
          <p14:tracePt t="82665" x="4489450" y="5187950"/>
          <p14:tracePt t="82667" x="4502150" y="5187950"/>
          <p14:tracePt t="82687" x="4521200" y="5181600"/>
          <p14:tracePt t="82706" x="4546600" y="5181600"/>
          <p14:tracePt t="82724" x="4559300" y="5181600"/>
          <p14:tracePt t="82743" x="4578350" y="5175250"/>
          <p14:tracePt t="82761" x="4591050" y="5175250"/>
          <p14:tracePt t="82782" x="4610100" y="5175250"/>
          <p14:tracePt t="82802" x="4629150" y="5168900"/>
          <p14:tracePt t="82821" x="4648200" y="5168900"/>
          <p14:tracePt t="82839" x="4667250" y="5168900"/>
          <p14:tracePt t="82857" x="4692650" y="5168900"/>
          <p14:tracePt t="82875" x="4737100" y="5168900"/>
          <p14:tracePt t="82893" x="4756150" y="5162550"/>
          <p14:tracePt t="82911" x="4775200" y="5162550"/>
          <p14:tracePt t="83125" x="4775200" y="5156200"/>
          <p14:tracePt t="88406" x="4781550" y="5156200"/>
          <p14:tracePt t="88449" x="4787900" y="5156200"/>
          <p14:tracePt t="88525" x="4794250" y="5156200"/>
          <p14:tracePt t="92661" x="4800600" y="5156200"/>
          <p14:tracePt t="92702" x="4800600" y="5149850"/>
          <p14:tracePt t="92732" x="4813300" y="5149850"/>
          <p14:tracePt t="92760" x="4819650" y="5143500"/>
          <p14:tracePt t="92782" x="4826000" y="5137150"/>
          <p14:tracePt t="92806" x="4838700" y="5130800"/>
          <p14:tracePt t="92840" x="4845050" y="5124450"/>
          <p14:tracePt t="92858" x="4851400" y="5124450"/>
          <p14:tracePt t="92909" x="4857750" y="5118100"/>
          <p14:tracePt t="92956" x="4864100" y="5111750"/>
          <p14:tracePt t="93004" x="4864100" y="5105400"/>
          <p14:tracePt t="93028" x="4857750" y="5099050"/>
          <p14:tracePt t="93044" x="4845050" y="5099050"/>
          <p14:tracePt t="93044" x="4826000" y="5092700"/>
          <p14:tracePt t="93058" x="4806950" y="5080000"/>
          <p14:tracePt t="93073" x="4794250" y="5073650"/>
          <p14:tracePt t="93469" x="4787900" y="5073650"/>
          <p14:tracePt t="93541" x="4787900" y="5080000"/>
          <p14:tracePt t="93560" x="4794250" y="5080000"/>
          <p14:tracePt t="93590" x="4806950" y="5080000"/>
          <p14:tracePt t="93623" x="4819650" y="5080000"/>
          <p14:tracePt t="93640" x="4838700" y="5080000"/>
          <p14:tracePt t="93656" x="4851400" y="5080000"/>
          <p14:tracePt t="93673" x="4864100" y="5080000"/>
          <p14:tracePt t="93690" x="4883150" y="5080000"/>
          <p14:tracePt t="93706" x="4902200" y="5067300"/>
          <p14:tracePt t="93723" x="4921250" y="5060950"/>
          <p14:tracePt t="93741" x="4933950" y="5041900"/>
          <p14:tracePt t="93756" x="4940300" y="5029200"/>
          <p14:tracePt t="93773" x="4953000" y="5010150"/>
          <p14:tracePt t="93790" x="4965700" y="4991100"/>
          <p14:tracePt t="93806" x="4978400" y="4972050"/>
          <p14:tracePt t="93823" x="4991100" y="4953000"/>
          <p14:tracePt t="93840" x="5003800" y="4927600"/>
          <p14:tracePt t="93856" x="5016500" y="4902200"/>
          <p14:tracePt t="93873" x="5022850" y="4889500"/>
          <p14:tracePt t="93890" x="5029200" y="4876800"/>
          <p14:tracePt t="93906" x="5029200" y="4870450"/>
          <p14:tracePt t="93923" x="5035550" y="4864100"/>
          <p14:tracePt t="93940" x="5035550" y="4851400"/>
          <p14:tracePt t="93956" x="5041900" y="4845050"/>
          <p14:tracePt t="93973" x="5048250" y="4838700"/>
          <p14:tracePt t="93990" x="5054600" y="4826000"/>
          <p14:tracePt t="94006" x="5060950" y="4819650"/>
          <p14:tracePt t="94040" x="5060950" y="4813300"/>
          <p14:tracePt t="94056" x="5060950" y="4806950"/>
          <p14:tracePt t="94073" x="5060950" y="4800600"/>
          <p14:tracePt t="94101" x="5060950" y="4794250"/>
          <p14:tracePt t="94149" x="5060950" y="4787900"/>
          <p14:tracePt t="94173" x="5054600" y="4787900"/>
          <p14:tracePt t="94197" x="5048250" y="4787900"/>
          <p14:tracePt t="94212" x="5041900" y="4787900"/>
          <p14:tracePt t="94229" x="5035550" y="4787900"/>
          <p14:tracePt t="94261" x="5029200" y="4787900"/>
          <p14:tracePt t="94285" x="5022850" y="4787900"/>
          <p14:tracePt t="94298" x="5016500" y="4787900"/>
          <p14:tracePt t="94313" x="5010150" y="4787900"/>
          <p14:tracePt t="94329" x="4997450" y="4794250"/>
          <p14:tracePt t="94345" x="4978400" y="4813300"/>
          <p14:tracePt t="94360" x="4965700" y="4832350"/>
          <p14:tracePt t="94373" x="4953000" y="4851400"/>
          <p14:tracePt t="94390" x="4953000" y="4864100"/>
          <p14:tracePt t="94406" x="4953000" y="4870450"/>
          <p14:tracePt t="94423" x="4946650" y="4889500"/>
          <p14:tracePt t="94440" x="4946650" y="4902200"/>
          <p14:tracePt t="94456" x="4946650" y="4914900"/>
          <p14:tracePt t="94473" x="4946650" y="4933950"/>
          <p14:tracePt t="94490" x="4946650" y="4946650"/>
          <p14:tracePt t="94507" x="4946650" y="4953000"/>
          <p14:tracePt t="94541" x="4946650" y="4959350"/>
          <p14:tracePt t="94557" x="4953000" y="4959350"/>
          <p14:tracePt t="94573" x="4959350" y="4959350"/>
          <p14:tracePt t="94589" x="4972050" y="4959350"/>
          <p14:tracePt t="94605" x="4978400" y="4959350"/>
          <p14:tracePt t="94617" x="4991100" y="4959350"/>
          <p14:tracePt t="94631" x="5010150" y="4953000"/>
          <p14:tracePt t="94645" x="5022850" y="4933950"/>
          <p14:tracePt t="94660" x="5029200" y="4921250"/>
          <p14:tracePt t="94660" x="5035550" y="4914900"/>
          <p14:tracePt t="94674" x="5035550" y="4908550"/>
          <p14:tracePt t="94690" x="5048250" y="4895850"/>
          <p14:tracePt t="94706" x="5048250" y="4883150"/>
          <p14:tracePt t="94723" x="5048250" y="4876800"/>
          <p14:tracePt t="94742" x="5048250" y="4870450"/>
          <p14:tracePt t="94761" x="5048250" y="4864100"/>
          <p14:tracePt t="94781" x="5048250" y="4857750"/>
          <p14:tracePt t="94797" x="5048250" y="4851400"/>
          <p14:tracePt t="94829" x="5041900" y="4845050"/>
          <p14:tracePt t="94869" x="5035550" y="4845050"/>
          <p14:tracePt t="94925" x="5035550" y="4838700"/>
          <p14:tracePt t="94939" x="5029200" y="4838700"/>
          <p14:tracePt t="94958" x="5029200" y="4826000"/>
          <p14:tracePt t="94978" x="5022850" y="4819650"/>
          <p14:tracePt t="94994" x="5022850" y="4806950"/>
          <p14:tracePt t="95007" x="5010150" y="4800600"/>
          <p14:tracePt t="95023" x="5003800" y="4781550"/>
          <p14:tracePt t="95040" x="4997450" y="4768850"/>
          <p14:tracePt t="95056" x="4991100" y="4756150"/>
          <p14:tracePt t="95109" x="4984750" y="4756150"/>
          <p14:tracePt t="95127" x="4978400" y="4749800"/>
          <p14:tracePt t="95145" x="4972050" y="4749800"/>
          <p14:tracePt t="95165" x="4965700" y="4749800"/>
          <p14:tracePt t="95197" x="4959350" y="4749800"/>
          <p14:tracePt t="95215" x="4953000" y="4756150"/>
          <p14:tracePt t="95228" x="4953000" y="4762500"/>
          <p14:tracePt t="95261" x="4953000" y="4768850"/>
          <p14:tracePt t="95277" x="4953000" y="4775200"/>
          <p14:tracePt t="95342" x="4959350" y="4775200"/>
          <p14:tracePt t="95357" x="4965700" y="4775200"/>
          <p14:tracePt t="95385" x="4972050" y="4775200"/>
          <p14:tracePt t="95421" x="5003800" y="4775200"/>
          <p14:tracePt t="95442" x="5022850" y="4762500"/>
          <p14:tracePt t="95462" x="5041900" y="4756150"/>
          <p14:tracePt t="95482" x="5054600" y="4756150"/>
          <p14:tracePt t="95503" x="5067300" y="4743450"/>
          <p14:tracePt t="95524" x="5080000" y="4743450"/>
          <p14:tracePt t="95546" x="5086350" y="4737100"/>
          <p14:tracePt t="95567" x="5099050" y="4737100"/>
          <p14:tracePt t="95587" x="5105400" y="4730750"/>
          <p14:tracePt t="95608" x="5111750" y="4718050"/>
          <p14:tracePt t="95630" x="5124450" y="4718050"/>
          <p14:tracePt t="95650" x="5130800" y="4711700"/>
          <p14:tracePt t="95685" x="5137150" y="4711700"/>
          <p14:tracePt t="95855" x="5130800" y="4711700"/>
          <p14:tracePt t="95902" x="5092700" y="4743450"/>
          <p14:tracePt t="95947" x="5080000" y="4762500"/>
          <p14:tracePt t="95990" x="5073650" y="4775200"/>
          <p14:tracePt t="96159" x="5073650" y="4781550"/>
          <p14:tracePt t="96212" x="5118100" y="4775200"/>
          <p14:tracePt t="96242" x="5130800" y="4762500"/>
          <p14:tracePt t="96270" x="5143500" y="4749800"/>
          <p14:tracePt t="96296" x="5149850" y="4743450"/>
          <p14:tracePt t="96323" x="5156200" y="4743450"/>
          <p14:tracePt t="96349" x="5168900" y="4730750"/>
          <p14:tracePt t="96375" x="5168900" y="4724400"/>
          <p14:tracePt t="96399" x="5168900" y="4718050"/>
          <p14:tracePt t="96544" x="5168900" y="4724400"/>
          <p14:tracePt t="96587" x="5156200" y="4787900"/>
          <p14:tracePt t="96589" x="5156200" y="4806950"/>
          <p14:tracePt t="96629" x="5143500" y="4857750"/>
          <p14:tracePt t="96674" x="5137150" y="4914900"/>
          <p14:tracePt t="96715" x="5137150" y="4953000"/>
          <p14:tracePt t="96743" x="5137150" y="4965700"/>
          <p14:tracePt t="96768" x="5137150" y="4984750"/>
          <p14:tracePt t="96793" x="5130800" y="5010150"/>
          <p14:tracePt t="96818" x="5124450" y="5035550"/>
          <p14:tracePt t="96847" x="5118100" y="5086350"/>
          <p14:tracePt t="96873" x="5111750" y="5111750"/>
          <p14:tracePt t="96899" x="5111750" y="5130800"/>
          <p14:tracePt t="96925" x="5111750" y="5156200"/>
          <p14:tracePt t="96950" x="5111750" y="5168900"/>
          <p14:tracePt t="97055" x="5111750" y="5175250"/>
          <p14:tracePt t="97098" x="5137150" y="5175250"/>
          <p14:tracePt t="97140" x="5194300" y="5149850"/>
          <p14:tracePt t="97143" x="5207000" y="5137150"/>
          <p14:tracePt t="97193" x="5289550" y="5086350"/>
          <p14:tracePt t="97222" x="5321300" y="5054600"/>
          <p14:tracePt t="97249" x="5353050" y="5035550"/>
          <p14:tracePt t="97276" x="5372100" y="5029200"/>
          <p14:tracePt t="97302" x="5397500" y="5010150"/>
          <p14:tracePt t="97330" x="5429250" y="4997450"/>
          <p14:tracePt t="97360" x="5467350" y="4984750"/>
          <p14:tracePt t="97387" x="5473700" y="4978400"/>
          <p14:tracePt t="97412" x="5486400" y="4978400"/>
          <p14:tracePt t="97446" x="5499100" y="4978400"/>
          <p14:tracePt t="97471" x="5518150" y="4972050"/>
          <p14:tracePt t="97490" x="5530850" y="4972050"/>
          <p14:tracePt t="97510" x="5543550" y="4965700"/>
          <p14:tracePt t="97526" x="5556250" y="4965700"/>
          <p14:tracePt t="97541" x="5556250" y="4959350"/>
          <p14:tracePt t="97557" x="5556250" y="4953000"/>
          <p14:tracePt t="97911" x="5556250" y="4959350"/>
          <p14:tracePt t="97952" x="5562600" y="4972050"/>
          <p14:tracePt t="97987" x="5575300" y="4972050"/>
          <p14:tracePt t="98151" x="5575300" y="4965700"/>
          <p14:tracePt t="98210" x="5575300" y="4921250"/>
          <p14:tracePt t="98213" x="5575300" y="4914900"/>
          <p14:tracePt t="98240" x="5575300" y="4883150"/>
          <p14:tracePt t="98268" x="5568950" y="4851400"/>
          <p14:tracePt t="98270" x="5568950" y="4838700"/>
          <p14:tracePt t="98300" x="5562600" y="4800600"/>
          <p14:tracePt t="98302" x="5556250" y="4787900"/>
          <p14:tracePt t="98327" x="5543550" y="4749800"/>
          <p14:tracePt t="98357" x="5518150" y="4699000"/>
          <p14:tracePt t="98383" x="5492750" y="4673600"/>
          <p14:tracePt t="98409" x="5473700" y="4648200"/>
          <p14:tracePt t="98434" x="5461000" y="4629150"/>
          <p14:tracePt t="98460" x="5448300" y="4616450"/>
          <p14:tracePt t="98485" x="5435600" y="4603750"/>
          <p14:tracePt t="98510" x="5429250" y="4597400"/>
          <p14:tracePt t="98536" x="5416550" y="4584700"/>
          <p14:tracePt t="98562" x="5410200" y="4578350"/>
          <p14:tracePt t="98587" x="5403850" y="4559300"/>
          <p14:tracePt t="98612" x="5391150" y="4540250"/>
          <p14:tracePt t="98636" x="5384800" y="4521200"/>
          <p14:tracePt t="98638" x="5384800" y="4514850"/>
          <p14:tracePt t="98653" x="5378450" y="4502150"/>
          <p14:tracePt t="98670" x="5378450" y="4483100"/>
          <p14:tracePt t="98686" x="5378450" y="4470400"/>
          <p14:tracePt t="98703" x="5378450" y="4464050"/>
          <p14:tracePt t="98722" x="5378450" y="4457700"/>
          <p14:tracePt t="98738" x="5372100" y="4445000"/>
          <p14:tracePt t="98771" x="5372100" y="4432300"/>
          <p14:tracePt t="98803" x="5372100" y="4425950"/>
          <p14:tracePt t="98821" x="5372100" y="4419600"/>
          <p14:tracePt t="98837" x="5372100" y="4413250"/>
          <p14:tracePt t="98854" x="5372100" y="4406900"/>
          <p14:tracePt t="98870" x="5372100" y="4400550"/>
          <p14:tracePt t="98886" x="5378450" y="4400550"/>
          <p14:tracePt t="98901" x="5391150" y="4394200"/>
          <p14:tracePt t="98922" x="5416550" y="4387850"/>
          <p14:tracePt t="98939" x="5441950" y="4387850"/>
          <p14:tracePt t="98955" x="5486400" y="4381500"/>
          <p14:tracePt t="98971" x="5524500" y="4375150"/>
          <p14:tracePt t="98987" x="5556250" y="4368800"/>
          <p14:tracePt t="99004" x="5588000" y="4368800"/>
          <p14:tracePt t="99021" x="5600700" y="4368800"/>
          <p14:tracePt t="99022" x="5607050" y="4368800"/>
          <p14:tracePt t="99199" x="5613400" y="4362450"/>
          <p14:tracePt t="99239" x="5607050" y="4356100"/>
          <p14:tracePt t="99282" x="5600700" y="4349750"/>
          <p14:tracePt t="99324" x="5594350" y="4349750"/>
          <p14:tracePt t="99369" x="5594350" y="4343400"/>
          <p14:tracePt t="99471" x="5594350" y="4337050"/>
          <p14:tracePt t="99504" x="5607050" y="4330700"/>
          <p14:tracePt t="99523" x="5619750" y="4324350"/>
          <p14:tracePt t="99540" x="5632450" y="4324350"/>
          <p14:tracePt t="99556" x="5645150" y="4318000"/>
          <p14:tracePt t="99577" x="5670550" y="4311650"/>
          <p14:tracePt t="99594" x="5689600" y="4311650"/>
          <p14:tracePt t="99613" x="5708650" y="4305300"/>
          <p14:tracePt t="99628" x="5715000" y="4305300"/>
          <p14:tracePt t="99645" x="5727700" y="4305300"/>
          <p14:tracePt t="99660" x="5734050" y="4305300"/>
          <p14:tracePt t="99681" x="5746750" y="4298950"/>
          <p14:tracePt t="99717" x="5753100" y="4298950"/>
          <p14:tracePt t="99750" x="5759450" y="4298950"/>
          <p14:tracePt t="99765" x="5765800" y="4298950"/>
          <p14:tracePt t="99778" x="5772150" y="4298950"/>
          <p14:tracePt t="99792" x="5784850" y="4298950"/>
          <p14:tracePt t="99807" x="5791200" y="4298950"/>
          <p14:tracePt t="99823" x="5797550" y="4298950"/>
          <p14:tracePt t="99840" x="5810250" y="4298950"/>
          <p14:tracePt t="99857" x="5816600" y="4298950"/>
          <p14:tracePt t="99918" x="5822950" y="4298950"/>
          <p14:tracePt t="99934" x="5829300" y="4305300"/>
          <p14:tracePt t="99950" x="5835650" y="4311650"/>
          <p14:tracePt t="99966" x="5842000" y="4324350"/>
          <p14:tracePt t="99979" x="5848350" y="4330700"/>
          <p14:tracePt t="99994" x="5854700" y="4349750"/>
          <p14:tracePt t="100010" x="5861050" y="4362450"/>
          <p14:tracePt t="100024" x="5861050" y="4394200"/>
          <p14:tracePt t="100040" x="5861050" y="4419600"/>
          <p14:tracePt t="100056" x="5861050" y="4451350"/>
          <p14:tracePt t="100073" x="5861050" y="4489450"/>
          <p14:tracePt t="100090" x="5861050" y="4527550"/>
          <p14:tracePt t="100107" x="5861050" y="4559300"/>
          <p14:tracePt t="100123" x="5854700" y="4597400"/>
          <p14:tracePt t="100140" x="5854700" y="4616450"/>
          <p14:tracePt t="100160" x="5848350" y="4641850"/>
          <p14:tracePt t="100180" x="5848350" y="4648200"/>
          <p14:tracePt t="100194" x="5842000" y="4667250"/>
          <p14:tracePt t="100209" x="5842000" y="4673600"/>
          <p14:tracePt t="100227" x="5829300" y="4686300"/>
          <p14:tracePt t="100244" x="5822950" y="4705350"/>
          <p14:tracePt t="100258" x="5816600" y="4724400"/>
          <p14:tracePt t="100273" x="5803900" y="4743450"/>
          <p14:tracePt t="100290" x="5797550" y="4762500"/>
          <p14:tracePt t="100307" x="5791200" y="4775200"/>
          <p14:tracePt t="100324" x="5784850" y="4781550"/>
          <p14:tracePt t="100341" x="5778500" y="4787900"/>
          <p14:tracePt t="100356" x="5778500" y="4794250"/>
          <p14:tracePt t="100959" x="5772150" y="4800600"/>
          <p14:tracePt t="101055" x="5765800" y="4806950"/>
          <p14:tracePt t="101103" x="5765800" y="4813300"/>
          <p14:tracePt t="101160" x="5759450" y="4813300"/>
          <p14:tracePt t="101213" x="5746750" y="4819650"/>
          <p14:tracePt t="101262" x="5727700" y="4838700"/>
          <p14:tracePt t="101305" x="5715000" y="4851400"/>
          <p14:tracePt t="101349" x="5702300" y="4883150"/>
          <p14:tracePt t="101352" x="5695950" y="4889500"/>
          <p14:tracePt t="101398" x="5657850" y="4965700"/>
          <p14:tracePt t="101427" x="5638800" y="4991100"/>
          <p14:tracePt t="101457" x="5613400" y="5029200"/>
          <p14:tracePt t="101484" x="5575300" y="5067300"/>
          <p14:tracePt t="101486" x="5562600" y="5080000"/>
          <p14:tracePt t="101512" x="5499100" y="5124450"/>
          <p14:tracePt t="101538" x="5391150" y="5187950"/>
          <p14:tracePt t="101563" x="5238750" y="5264150"/>
          <p14:tracePt t="101583" x="5067300" y="5346700"/>
          <p14:tracePt t="101600" x="4908550" y="5422900"/>
          <p14:tracePt t="101616" x="4775200" y="5486400"/>
          <p14:tracePt t="101633" x="4622800" y="5549900"/>
          <p14:tracePt t="101649" x="4502150" y="5600700"/>
          <p14:tracePt t="101667" x="4400550" y="5632450"/>
          <p14:tracePt t="101684" x="4311650" y="5657850"/>
          <p14:tracePt t="101700" x="4260850" y="5670550"/>
          <p14:tracePt t="101716" x="4210050" y="5676900"/>
          <p14:tracePt t="101736" x="4165600" y="5695950"/>
          <p14:tracePt t="101753" x="4133850" y="5702300"/>
          <p14:tracePt t="101770" x="4108450" y="5708650"/>
          <p14:tracePt t="101787" x="4083050" y="5715000"/>
          <p14:tracePt t="101803" x="4051300" y="5721350"/>
          <p14:tracePt t="101820" x="4025900" y="5727700"/>
          <p14:tracePt t="101838" x="3975100" y="5746750"/>
          <p14:tracePt t="101859" x="3949700" y="5765800"/>
          <p14:tracePt t="101875" x="3924300" y="5784850"/>
          <p14:tracePt t="101892" x="3911600" y="5803900"/>
          <p14:tracePt t="101909" x="3892550" y="5816600"/>
          <p14:tracePt t="101910" x="3879850" y="5822950"/>
          <p14:tracePt t="101926" x="3867150" y="5829300"/>
          <p14:tracePt t="101942" x="3848100" y="5848350"/>
          <p14:tracePt t="101958" x="3835400" y="5854700"/>
          <p14:tracePt t="101975" x="3822700" y="5867400"/>
          <p14:tracePt t="101990" x="3803650" y="5880100"/>
          <p14:tracePt t="102008" x="3797300" y="5886450"/>
          <p14:tracePt t="102025" x="3790950" y="5899150"/>
          <p14:tracePt t="102041" x="3784600" y="5905500"/>
          <p14:tracePt t="102058" x="3778250" y="5905500"/>
          <p14:tracePt t="102074" x="3771900" y="5911850"/>
          <p14:tracePt t="102095" x="3765550" y="5911850"/>
          <p14:tracePt t="102119" x="3759200" y="5911850"/>
          <p14:tracePt t="102199" x="3759200" y="5918200"/>
          <p14:tracePt t="102239" x="3752850" y="5918200"/>
          <p14:tracePt t="102277" x="3746500" y="5924550"/>
          <p14:tracePt t="102319" x="3733800" y="5924550"/>
          <p14:tracePt t="102360" x="3708400" y="5924550"/>
          <p14:tracePt t="102387" x="3663950" y="5924550"/>
          <p14:tracePt t="102418" x="3536950" y="5924550"/>
          <p14:tracePt t="102445" x="3473450" y="5918200"/>
          <p14:tracePt t="102473" x="3435350" y="5899150"/>
          <p14:tracePt t="102502" x="3422650" y="5880100"/>
          <p14:tracePt t="102530" x="3416300" y="5854700"/>
          <p14:tracePt t="102548" x="3416300" y="5816600"/>
          <p14:tracePt t="102566" x="3416300" y="5797550"/>
          <p14:tracePt t="103055" x="3416300" y="5791200"/>
          <p14:tracePt t="103095" x="3403600" y="5784850"/>
          <p14:tracePt t="103137" x="3352800" y="5784850"/>
          <p14:tracePt t="103176" x="3295650" y="5784850"/>
          <p14:tracePt t="103203" x="3263900" y="5784850"/>
          <p14:tracePt t="103223" x="3225800" y="5784850"/>
          <p14:tracePt t="103257" x="3181350" y="5784850"/>
          <p14:tracePt t="103276" x="3168650" y="5784850"/>
          <p14:tracePt t="103294" x="3155950" y="5784850"/>
          <p14:tracePt t="103313" x="3149600" y="5784850"/>
          <p14:tracePt t="103332" x="3143250" y="5784850"/>
          <p14:tracePt t="103351" x="3130550" y="5784850"/>
          <p14:tracePt t="103371" x="3124200" y="5784850"/>
          <p14:tracePt t="103391" x="3117850" y="5784850"/>
          <p14:tracePt t="103471" x="3111500" y="5791200"/>
          <p14:tracePt t="103550" x="3111500" y="5797550"/>
          <p14:tracePt t="103566" x="3111500" y="5803900"/>
          <p14:tracePt t="103583" x="3111500" y="5810250"/>
          <p14:tracePt t="103597" x="3117850" y="5810250"/>
          <p14:tracePt t="103610" x="3124200" y="5816600"/>
          <p14:tracePt t="103624" x="3143250" y="5816600"/>
          <p14:tracePt t="103640" x="3162300" y="5829300"/>
          <p14:tracePt t="103657" x="3194050" y="5835650"/>
          <p14:tracePt t="103674" x="3225800" y="5848350"/>
          <p14:tracePt t="103690" x="3257550" y="5854700"/>
          <p14:tracePt t="103708" x="3282950" y="5867400"/>
          <p14:tracePt t="103735" x="3327400" y="5880100"/>
          <p14:tracePt t="103764" x="3352800" y="5886450"/>
          <p14:tracePt t="103793" x="3378200" y="5892800"/>
          <p14:tracePt t="103821" x="3397250" y="5905500"/>
          <p14:tracePt t="103851" x="3409950" y="5905500"/>
          <p14:tracePt t="103881" x="3454400" y="5918200"/>
          <p14:tracePt t="103909" x="3498850" y="5930900"/>
          <p14:tracePt t="103936" x="3568700" y="5937250"/>
          <p14:tracePt t="103963" x="3606800" y="5937250"/>
          <p14:tracePt t="103992" x="3644900" y="5937250"/>
          <p14:tracePt t="104019" x="3657600" y="5937250"/>
          <p14:tracePt t="104048" x="3670300" y="5937250"/>
          <p14:tracePt t="104074" x="3676650" y="5924550"/>
          <p14:tracePt t="104104" x="3676650" y="5911850"/>
          <p14:tracePt t="104130" x="3676650" y="5886450"/>
          <p14:tracePt t="104157" x="3676650" y="5861050"/>
          <p14:tracePt t="104159" x="3663950" y="5848350"/>
          <p14:tracePt t="104192" x="3632200" y="5803900"/>
          <p14:tracePt t="104218" x="3594100" y="5765800"/>
          <p14:tracePt t="104248" x="3536950" y="5734050"/>
          <p14:tracePt t="104277" x="3505200" y="5715000"/>
          <p14:tracePt t="104278" x="3498850" y="5708650"/>
          <p14:tracePt t="104308" x="3460750" y="5708650"/>
          <p14:tracePt t="104336" x="3409950" y="5708650"/>
          <p14:tracePt t="104365" x="3352800" y="5708650"/>
          <p14:tracePt t="104366" x="3333750" y="5708650"/>
          <p14:tracePt t="104394" x="3282950" y="5708650"/>
          <p14:tracePt t="104426" x="3238500" y="5708650"/>
          <p14:tracePt t="104453" x="3200400" y="5708650"/>
          <p14:tracePt t="104455" x="3187700" y="5708650"/>
          <p14:tracePt t="104483" x="3143250" y="5727700"/>
          <p14:tracePt t="104510" x="3067050" y="5772150"/>
          <p14:tracePt t="104538" x="3028950" y="5816600"/>
          <p14:tracePt t="104567" x="3003550" y="5873750"/>
          <p14:tracePt t="104599" x="2997200" y="5918200"/>
          <p14:tracePt t="104627" x="2997200" y="5943600"/>
          <p14:tracePt t="104640" x="2997200" y="5962650"/>
          <p14:tracePt t="104657" x="2997200" y="5981700"/>
          <p14:tracePt t="104675" x="2997200" y="6000750"/>
          <p14:tracePt t="104691" x="2997200" y="6019800"/>
          <p14:tracePt t="104708" x="3003550" y="6045200"/>
          <p14:tracePt t="104724" x="3009900" y="6064250"/>
          <p14:tracePt t="104727" x="3016250" y="6070600"/>
          <p14:tracePt t="104741" x="3016250" y="6083300"/>
          <p14:tracePt t="104757" x="3028950" y="6096000"/>
          <p14:tracePt t="104787" x="3035300" y="6115050"/>
          <p14:tracePt t="104813" x="3048000" y="6134100"/>
          <p14:tracePt t="104817" x="3048000" y="6140450"/>
          <p14:tracePt t="104841" x="3060700" y="6159500"/>
          <p14:tracePt t="104867" x="3073400" y="6172200"/>
          <p14:tracePt t="104892" x="3092450" y="6191250"/>
          <p14:tracePt t="104917" x="3117850" y="6216650"/>
          <p14:tracePt t="104946" x="3168650" y="6254750"/>
          <p14:tracePt t="104974" x="3232150" y="6280150"/>
          <p14:tracePt t="104998" x="3282950" y="6292850"/>
          <p14:tracePt t="105027" x="3346450" y="6305550"/>
          <p14:tracePt t="105046" x="3384550" y="6311900"/>
          <p14:tracePt t="105046" x="3409950" y="6311900"/>
          <p14:tracePt t="105061" x="3429000" y="6311900"/>
          <p14:tracePt t="105078" x="3479800" y="6311900"/>
          <p14:tracePt t="105094" x="3498850" y="6311900"/>
          <p14:tracePt t="105110" x="3511550" y="6311900"/>
          <p14:tracePt t="105127" x="3517900" y="6305550"/>
          <p14:tracePt t="105141" x="3524250" y="6305550"/>
          <p14:tracePt t="105157" x="3530600" y="6299200"/>
          <p14:tracePt t="105180" x="3543300" y="6292850"/>
          <p14:tracePt t="105241" x="3549650" y="6292850"/>
          <p14:tracePt t="105703" x="3556000" y="6292850"/>
          <p14:tracePt t="105737" x="3562350" y="6292850"/>
          <p14:tracePt t="105764" x="3575050" y="6292850"/>
          <p14:tracePt t="105807" x="3581400" y="6292850"/>
          <p14:tracePt t="105991" x="3587750" y="6292850"/>
          <p14:tracePt t="106020" x="3594100" y="6292850"/>
          <p14:tracePt t="106050" x="3606800" y="6273800"/>
          <p14:tracePt t="106081" x="3613150" y="6254750"/>
          <p14:tracePt t="106113" x="3625850" y="6235700"/>
          <p14:tracePt t="106140" x="3632200" y="6216650"/>
          <p14:tracePt t="106178" x="3638550" y="6191250"/>
          <p14:tracePt t="106206" x="3638550" y="6184900"/>
          <p14:tracePt t="106432" x="3644900" y="6178550"/>
          <p14:tracePt t="108938" x="3644900" y="6184900"/>
          <p14:tracePt t="108987" x="3651250" y="6197600"/>
          <p14:tracePt t="109035" x="3676650" y="6210300"/>
          <p14:tracePt t="109085" x="3733800" y="6223000"/>
          <p14:tracePt t="109087" x="3752850" y="6223000"/>
          <p14:tracePt t="109128" x="3816350" y="6235700"/>
          <p14:tracePt t="109180" x="3867150" y="6248400"/>
          <p14:tracePt t="109209" x="3924300" y="6261100"/>
          <p14:tracePt t="109236" x="3962400" y="6267450"/>
          <p14:tracePt t="109270" x="4025900" y="6267450"/>
          <p14:tracePt t="109271" x="4051300" y="6267450"/>
          <p14:tracePt t="109296" x="4159250" y="6267450"/>
          <p14:tracePt t="109311" x="4229100" y="6267450"/>
          <p14:tracePt t="109327" x="4305300" y="6267450"/>
          <p14:tracePt t="109340" x="4343400" y="6267450"/>
          <p14:tracePt t="109357" x="4394200" y="6267450"/>
          <p14:tracePt t="109373" x="4432300" y="6267450"/>
          <p14:tracePt t="109390" x="4476750" y="6267450"/>
          <p14:tracePt t="109407" x="4540250" y="6267450"/>
          <p14:tracePt t="109426" x="4578350" y="6267450"/>
          <p14:tracePt t="109443" x="4622800" y="6254750"/>
          <p14:tracePt t="109459" x="4654550" y="6254750"/>
          <p14:tracePt t="109476" x="4673600" y="6248400"/>
          <p14:tracePt t="109490" x="4705350" y="6242050"/>
          <p14:tracePt t="109507" x="4749800" y="6235700"/>
          <p14:tracePt t="109523" x="4806950" y="6229350"/>
          <p14:tracePt t="109540" x="4870450" y="6216650"/>
          <p14:tracePt t="109557" x="4927600" y="6210300"/>
          <p14:tracePt t="109574" x="4959350" y="6203950"/>
          <p14:tracePt t="109592" x="4991100" y="6197600"/>
          <p14:tracePt t="109608" x="5003800" y="6197600"/>
          <p14:tracePt t="109626" x="5010150" y="6197600"/>
          <p14:tracePt t="109642" x="5016500" y="6197600"/>
          <p14:tracePt t="109928" x="5010150" y="6197600"/>
          <p14:tracePt t="109956" x="4997450" y="6197600"/>
          <p14:tracePt t="109986" x="4972050" y="6191250"/>
          <p14:tracePt t="110006" x="4953000" y="6184900"/>
          <p14:tracePt t="110023" x="4921250" y="6172200"/>
          <p14:tracePt t="110040" x="4902200" y="6172200"/>
          <p14:tracePt t="110057" x="4889500" y="6165850"/>
          <p14:tracePt t="110095" x="4883150" y="6165850"/>
          <p14:tracePt t="110111" x="4883150" y="6159500"/>
          <p14:tracePt t="110126" x="4876800" y="6159500"/>
          <p14:tracePt t="111345" x="4870450" y="6153150"/>
          <p14:tracePt t="111389" x="4864100" y="6146800"/>
          <p14:tracePt t="111440" x="4857750" y="6146800"/>
          <p14:tracePt t="111688" x="4851400" y="6146800"/>
          <p14:tracePt t="111727" x="4838700" y="6146800"/>
          <p14:tracePt t="111759" x="4832350" y="6146800"/>
          <p14:tracePt t="111788" x="4813300" y="6146800"/>
          <p14:tracePt t="111818" x="4800600" y="6146800"/>
          <p14:tracePt t="111836" x="4794250" y="6146800"/>
          <p14:tracePt t="111857" x="4787900" y="6146800"/>
          <p14:tracePt t="111892" x="4768850" y="6146800"/>
          <p14:tracePt t="112258" x="4762500" y="6146800"/>
          <p14:tracePt t="112609" x="4756150" y="6146800"/>
          <p14:tracePt t="112656" x="4718050" y="6134100"/>
          <p14:tracePt t="112700" x="4597400" y="6057900"/>
          <p14:tracePt t="112754" x="4438650" y="5918200"/>
          <p14:tracePt t="112816" x="4229100" y="5562600"/>
          <p14:tracePt t="112874" x="4057650" y="5111750"/>
          <p14:tracePt t="112937" x="3898900" y="4565650"/>
          <p14:tracePt t="112996" x="3803650" y="4318000"/>
          <p14:tracePt t="113027" x="3765550" y="4203700"/>
          <p14:tracePt t="113056" x="3733800" y="4089400"/>
          <p14:tracePt t="113087" x="3721100" y="4025900"/>
          <p14:tracePt t="113117" x="3721100" y="3924300"/>
          <p14:tracePt t="113148" x="3727450" y="3841750"/>
          <p14:tracePt t="113179" x="3746500" y="3784600"/>
          <p14:tracePt t="113214" x="3759200" y="3759200"/>
          <p14:tracePt t="113233" x="3765550" y="3746500"/>
          <p14:tracePt t="113602" x="3771900" y="3746500"/>
          <p14:tracePt t="113650" x="3790950" y="3790950"/>
          <p14:tracePt t="113700" x="3829050" y="3873500"/>
          <p14:tracePt t="113745" x="3898900" y="3994150"/>
          <p14:tracePt t="113775" x="3994150" y="4133850"/>
          <p14:tracePt t="113808" x="4203700" y="4457700"/>
          <p14:tracePt t="113838" x="4343400" y="4654550"/>
          <p14:tracePt t="113867" x="4489450" y="4870450"/>
          <p14:tracePt t="113899" x="4597400" y="5048250"/>
          <p14:tracePt t="113927" x="4673600" y="5168900"/>
          <p14:tracePt t="113929" x="4692650" y="5207000"/>
          <p14:tracePt t="113956" x="4743450" y="5295900"/>
          <p14:tracePt t="113984" x="4794250" y="5384800"/>
          <p14:tracePt t="114014" x="4838700" y="5480050"/>
          <p14:tracePt t="114016" x="4857750" y="5511800"/>
          <p14:tracePt t="114044" x="4914900" y="5613400"/>
          <p14:tracePt t="114073" x="5003800" y="5765800"/>
          <p14:tracePt t="114101" x="5060950" y="5867400"/>
          <p14:tracePt t="114128" x="5124450" y="5981700"/>
          <p14:tracePt t="114156" x="5156200" y="6045200"/>
          <p14:tracePt t="114184" x="5181600" y="6089650"/>
          <p14:tracePt t="114220" x="5181600" y="6096000"/>
          <p14:tracePt t="114249" x="5187950" y="6102350"/>
          <p14:tracePt t="114289" x="5194300" y="6115050"/>
          <p14:tracePt t="114330" x="5213350" y="6146800"/>
          <p14:tracePt t="114372" x="5232400" y="6172200"/>
          <p14:tracePt t="115690" x="5238750" y="6172200"/>
          <p14:tracePt t="115735" x="5283200" y="6134100"/>
          <p14:tracePt t="115737" x="5295900" y="6121400"/>
          <p14:tracePt t="115786" x="5384800" y="6026150"/>
          <p14:tracePt t="115830" x="5422900" y="5975350"/>
          <p14:tracePt t="116026" x="5422900" y="5981700"/>
          <p14:tracePt t="116075" x="5422900" y="6013450"/>
          <p14:tracePt t="116119" x="5422900" y="6045200"/>
          <p14:tracePt t="116163" x="5416550" y="6076950"/>
          <p14:tracePt t="116220" x="5410200" y="6108700"/>
          <p14:tracePt t="116245" x="5403850" y="6127750"/>
          <p14:tracePt t="116270" x="5397500" y="6146800"/>
          <p14:tracePt t="116295" x="5397500" y="6165850"/>
          <p14:tracePt t="116322" x="5397500" y="6172200"/>
          <p14:tracePt t="116513" x="5397500" y="6178550"/>
          <p14:tracePt t="116571" x="5384800" y="6178550"/>
          <p14:tracePt t="117147" x="5384800" y="6172200"/>
          <p14:tracePt t="117199" x="5372100" y="6134100"/>
          <p14:tracePt t="117201" x="5365750" y="6121400"/>
          <p14:tracePt t="117231" x="5353050" y="6089650"/>
          <p14:tracePt t="117233" x="5353050" y="6076950"/>
          <p14:tracePt t="117253" x="5353050" y="6064250"/>
          <p14:tracePt t="117275" x="5346700" y="6038850"/>
          <p14:tracePt t="117307" x="5346700" y="6019800"/>
          <p14:tracePt t="117507" x="5346700" y="6013450"/>
          <p14:tracePt t="117560" x="5334000" y="6032500"/>
          <p14:tracePt t="117561" x="5334000" y="6045200"/>
          <p14:tracePt t="117594" x="5327650" y="6076950"/>
          <p14:tracePt t="117624" x="5327650" y="6089650"/>
          <p14:tracePt t="117654" x="5327650" y="6096000"/>
          <p14:tracePt t="118162" x="5321300" y="6102350"/>
          <p14:tracePt t="118930" x="5314950" y="6102350"/>
          <p14:tracePt t="118985" x="5276850" y="6108700"/>
          <p14:tracePt t="119024" x="5257800" y="6115050"/>
          <p14:tracePt t="119026" x="5251450" y="6115050"/>
          <p14:tracePt t="119059" x="5245100" y="6115050"/>
          <p14:tracePt t="119105" x="5238750" y="6115050"/>
          <p14:tracePt t="119145" x="5232400" y="6115050"/>
          <p14:tracePt t="119186" x="5219700" y="6115050"/>
          <p14:tracePt t="119217" x="5213350" y="6115050"/>
          <p14:tracePt t="119233" x="5213350" y="6121400"/>
          <p14:tracePt t="119258" x="5207000" y="6121400"/>
          <p14:tracePt t="119293" x="5194300" y="6121400"/>
          <p14:tracePt t="119331" x="5149850" y="6121400"/>
          <p14:tracePt t="119356" x="5118100" y="6121400"/>
          <p14:tracePt t="119381" x="5067300" y="6121400"/>
          <p14:tracePt t="119404" x="5016500" y="6121400"/>
          <p14:tracePt t="119420" x="4984750" y="6121400"/>
          <p14:tracePt t="119436" x="4965700" y="6121400"/>
          <p14:tracePt t="119474" x="4959350" y="6121400"/>
          <p14:tracePt t="119517" x="4940300" y="6070600"/>
          <p14:tracePt t="119543" x="4927600" y="6013450"/>
          <p14:tracePt t="119545" x="4927600" y="5994400"/>
          <p14:tracePt t="119571" x="4921250" y="5937250"/>
          <p14:tracePt t="119604" x="4902200" y="5867400"/>
          <p14:tracePt t="119631" x="4895850" y="5791200"/>
          <p14:tracePt t="119657" x="4876800" y="5721350"/>
          <p14:tracePt t="119683" x="4857750" y="5676900"/>
          <p14:tracePt t="119707" x="4838700" y="5651500"/>
          <p14:tracePt t="119732" x="4832350" y="5638800"/>
          <p14:tracePt t="119759" x="4813300" y="5626100"/>
          <p14:tracePt t="119785" x="4756150" y="5613400"/>
          <p14:tracePt t="119812" x="4673600" y="5600700"/>
          <p14:tracePt t="119837" x="4572000" y="5581650"/>
          <p14:tracePt t="119864" x="4489450" y="5562600"/>
          <p14:tracePt t="119865" x="4464050" y="5562600"/>
          <p14:tracePt t="119894" x="4381500" y="5543550"/>
          <p14:tracePt t="119919" x="4311650" y="5543550"/>
          <p14:tracePt t="119921" x="4286250" y="5543550"/>
          <p14:tracePt t="119947" x="4203700" y="5556250"/>
          <p14:tracePt t="119973" x="4102100" y="5581650"/>
          <p14:tracePt t="119999" x="4006850" y="5607050"/>
          <p14:tracePt t="120015" x="3975100" y="5626100"/>
          <p14:tracePt t="120017" x="3962400" y="5638800"/>
          <p14:tracePt t="120034" x="3930650" y="5657850"/>
          <p14:tracePt t="120050" x="3911600" y="5683250"/>
          <p14:tracePt t="120067" x="3886200" y="5715000"/>
          <p14:tracePt t="120084" x="3873500" y="5740400"/>
          <p14:tracePt t="120102" x="3860800" y="5765800"/>
          <p14:tracePt t="120119" x="3848100" y="5810250"/>
          <p14:tracePt t="120137" x="3841750" y="5867400"/>
          <p14:tracePt t="120154" x="3835400" y="5911850"/>
          <p14:tracePt t="120172" x="3829050" y="5949950"/>
          <p14:tracePt t="120193" x="3829050" y="6000750"/>
          <p14:tracePt t="120210" x="3829050" y="6051550"/>
          <p14:tracePt t="120227" x="3829050" y="6096000"/>
          <p14:tracePt t="120244" x="3835400" y="6127750"/>
          <p14:tracePt t="120262" x="3841750" y="6153150"/>
          <p14:tracePt t="120279" x="3848100" y="6184900"/>
          <p14:tracePt t="120281" x="3854450" y="6197600"/>
          <p14:tracePt t="120297" x="3860800" y="6223000"/>
          <p14:tracePt t="120314" x="3879850" y="6254750"/>
          <p14:tracePt t="120333" x="3898900" y="6280150"/>
          <p14:tracePt t="120350" x="3917950" y="6305550"/>
          <p14:tracePt t="120367" x="3937000" y="6324600"/>
          <p14:tracePt t="120385" x="3994150" y="6350000"/>
          <p14:tracePt t="120401" x="4038600" y="6369050"/>
          <p14:tracePt t="120419" x="4102100" y="6388100"/>
          <p14:tracePt t="120436" x="4184650" y="6394450"/>
          <p14:tracePt t="120453" x="4254500" y="6394450"/>
          <p14:tracePt t="120471" x="4330700" y="6394450"/>
          <p14:tracePt t="120490" x="4425950" y="6381750"/>
          <p14:tracePt t="120507" x="4502150" y="6362700"/>
          <p14:tracePt t="120525" x="4546600" y="6350000"/>
          <p14:tracePt t="120542" x="4578350" y="6343650"/>
          <p14:tracePt t="120560" x="4603750" y="6330950"/>
          <p14:tracePt t="120578" x="4641850" y="6299200"/>
          <p14:tracePt t="120595" x="4660900" y="6280150"/>
          <p14:tracePt t="120613" x="4686300" y="6254750"/>
          <p14:tracePt t="120629" x="4699000" y="6223000"/>
          <p14:tracePt t="120646" x="4718050" y="6197600"/>
          <p14:tracePt t="120664" x="4737100" y="6165850"/>
          <p14:tracePt t="120681" x="4749800" y="6127750"/>
          <p14:tracePt t="120697" x="4756150" y="6089650"/>
          <p14:tracePt t="120715" x="4768850" y="6057900"/>
          <p14:tracePt t="120731" x="4775200" y="6019800"/>
          <p14:tracePt t="120749" x="4775200" y="5988050"/>
          <p14:tracePt t="120766" x="4775200" y="5962650"/>
          <p14:tracePt t="120783" x="4781550" y="5930900"/>
          <p14:tracePt t="120800" x="4781550" y="5905500"/>
          <p14:tracePt t="120801" x="4781550" y="5892800"/>
          <p14:tracePt t="120817" x="4781550" y="5873750"/>
          <p14:tracePt t="120834" x="4781550" y="5861050"/>
          <p14:tracePt t="120851" x="4781550" y="5842000"/>
          <p14:tracePt t="120869" x="4781550" y="5829300"/>
          <p14:tracePt t="120887" x="4781550" y="5816600"/>
          <p14:tracePt t="120904" x="4781550" y="5803900"/>
          <p14:tracePt t="120921" x="4781550" y="5791200"/>
          <p14:tracePt t="120938" x="4781550" y="5784850"/>
          <p14:tracePt t="120955" x="4781550" y="5778500"/>
          <p14:tracePt t="120975" x="4781550" y="5759450"/>
          <p14:tracePt t="120991" x="4775200" y="5746750"/>
          <p14:tracePt t="121009" x="4762500" y="5721350"/>
          <p14:tracePt t="121025" x="4756150" y="5702300"/>
          <p14:tracePt t="121043" x="4743450" y="5683250"/>
          <p14:tracePt t="121059" x="4730750" y="5664200"/>
          <p14:tracePt t="121078" x="4718050" y="5651500"/>
          <p14:tracePt t="121095" x="4711700" y="5638800"/>
          <p14:tracePt t="121114" x="4692650" y="5626100"/>
          <p14:tracePt t="121131" x="4686300" y="5626100"/>
          <p14:tracePt t="121149" x="4667250" y="5613400"/>
          <p14:tracePt t="121165" x="4648200" y="5607050"/>
          <p14:tracePt t="121183" x="4641850" y="5600700"/>
          <p14:tracePt t="121204" x="4616450" y="5594350"/>
          <p14:tracePt t="121217" x="4597400" y="5588000"/>
          <p14:tracePt t="121229" x="4591050" y="5588000"/>
          <p14:tracePt t="121250" x="4584700" y="5581650"/>
          <p14:tracePt t="121271" x="4578350" y="5581650"/>
          <p14:tracePt t="121307" x="4572000" y="5581650"/>
          <p14:tracePt t="121594" x="4565650" y="5581650"/>
          <p14:tracePt t="121642" x="4514850" y="5581650"/>
          <p14:tracePt t="121685" x="4425950" y="5594350"/>
          <p14:tracePt t="121731" x="4337050" y="5607050"/>
          <p14:tracePt t="121772" x="4286250" y="5619750"/>
          <p14:tracePt t="121799" x="4241800" y="5626100"/>
          <p14:tracePt t="121824" x="4197350" y="5638800"/>
          <p14:tracePt t="121849" x="4159250" y="5645150"/>
          <p14:tracePt t="121878" x="4133850" y="5651500"/>
          <p14:tracePt t="121904" x="4108450" y="5657850"/>
          <p14:tracePt t="121931" x="4083050" y="5664200"/>
          <p14:tracePt t="121957" x="4057650" y="5670550"/>
          <p14:tracePt t="121983" x="4032250" y="5683250"/>
          <p14:tracePt t="122007" x="4013200" y="5695950"/>
          <p14:tracePt t="122038" x="3987800" y="5715000"/>
          <p14:tracePt t="122066" x="3962400" y="5740400"/>
          <p14:tracePt t="122092" x="3949700" y="5765800"/>
          <p14:tracePt t="122118" x="3937000" y="5791200"/>
          <p14:tracePt t="122144" x="3930650" y="5816600"/>
          <p14:tracePt t="122146" x="3930650" y="5829300"/>
          <p14:tracePt t="122171" x="3917950" y="5867400"/>
          <p14:tracePt t="122201" x="3911600" y="5943600"/>
          <p14:tracePt t="122228" x="3911600" y="5994400"/>
          <p14:tracePt t="122254" x="3911600" y="6038850"/>
          <p14:tracePt t="122279" x="3924300" y="6064250"/>
          <p14:tracePt t="122305" x="3930650" y="6096000"/>
          <p14:tracePt t="122350" x="3956050" y="6134100"/>
          <p14:tracePt t="122392" x="4019550" y="6184900"/>
          <p14:tracePt t="122395" x="4032250" y="6191250"/>
          <p14:tracePt t="122437" x="4121150" y="6242050"/>
          <p14:tracePt t="122483" x="4254500" y="6267450"/>
          <p14:tracePt t="122531" x="4457700" y="6223000"/>
          <p14:tracePt t="122576" x="4610100" y="6146800"/>
          <p14:tracePt t="122578" x="4629150" y="6134100"/>
          <p14:tracePt t="122623" x="4699000" y="6083300"/>
          <p14:tracePt t="122626" x="4711700" y="6076950"/>
          <p14:tracePt t="122669" x="4737100" y="6051550"/>
          <p14:tracePt t="122695" x="4749800" y="6045200"/>
          <p14:tracePt t="123275" x="4749800" y="6038850"/>
          <p14:tracePt t="123321" x="4756150" y="5994400"/>
          <p14:tracePt t="123322" x="4762500" y="5975350"/>
          <p14:tracePt t="123366" x="4775200" y="5892800"/>
          <p14:tracePt t="123413" x="4762500" y="5791200"/>
          <p14:tracePt t="123454" x="4743450" y="5734050"/>
          <p14:tracePt t="123480" x="4730750" y="5721350"/>
          <p14:tracePt t="123511" x="4711700" y="5708650"/>
          <p14:tracePt t="123538" x="4673600" y="5689600"/>
          <p14:tracePt t="123564" x="4635500" y="5689600"/>
          <p14:tracePt t="123591" x="4616450" y="5689600"/>
          <p14:tracePt t="123618" x="4565650" y="5683250"/>
          <p14:tracePt t="123645" x="4521200" y="5683250"/>
          <p14:tracePt t="123670" x="4483100" y="5683250"/>
          <p14:tracePt t="123696" x="4464050" y="5683250"/>
          <p14:tracePt t="123698" x="4457700" y="5683250"/>
          <p14:tracePt t="124043" x="4451350" y="5683250"/>
          <p14:tracePt t="124088" x="4438650" y="5689600"/>
          <p14:tracePt t="124135" x="4432300" y="5689600"/>
          <p14:tracePt t="124371" x="4432300" y="5695950"/>
          <p14:tracePt t="124418" x="4413250" y="5702300"/>
          <p14:tracePt t="124467" x="4387850" y="5721350"/>
          <p14:tracePt t="124519" x="4343400" y="5778500"/>
          <p14:tracePt t="124522" x="4337050" y="5791200"/>
          <p14:tracePt t="124574" x="4292600" y="5873750"/>
          <p14:tracePt t="124623" x="4254500" y="5969000"/>
          <p14:tracePt t="124676" x="4235450" y="6051550"/>
          <p14:tracePt t="124719" x="4235450" y="6108700"/>
          <p14:tracePt t="124762" x="4235450" y="6178550"/>
          <p14:tracePt t="124804" x="4248150" y="6235700"/>
          <p14:tracePt t="124846" x="4286250" y="6273800"/>
          <p14:tracePt t="124890" x="4349750" y="6311900"/>
          <p14:tracePt t="124932" x="4438650" y="6343650"/>
          <p14:tracePt t="124973" x="4514850" y="6362700"/>
          <p14:tracePt t="125021" x="4654550" y="6375400"/>
          <p14:tracePt t="125072" x="4819650" y="6375400"/>
          <p14:tracePt t="125074" x="4845050" y="6375400"/>
          <p14:tracePt t="125129" x="4997450" y="6350000"/>
          <p14:tracePt t="125131" x="5022850" y="6350000"/>
          <p14:tracePt t="125191" x="5118100" y="6337300"/>
          <p14:tracePt t="125223" x="5143500" y="6330950"/>
          <p14:tracePt t="125241" x="5156200" y="6330950"/>
          <p14:tracePt t="125241" x="5162550" y="6330950"/>
          <p14:tracePt t="125258" x="5181600" y="6318250"/>
          <p14:tracePt t="125276" x="5200650" y="6318250"/>
          <p14:tracePt t="125294" x="5219700" y="6305550"/>
          <p14:tracePt t="125313" x="5251450" y="6299200"/>
          <p14:tracePt t="125315" x="5270500" y="6292850"/>
          <p14:tracePt t="125332" x="5295900" y="6286500"/>
          <p14:tracePt t="125350" x="5334000" y="6280150"/>
          <p14:tracePt t="125369" x="5359400" y="6267450"/>
          <p14:tracePt t="125386" x="5410200" y="6254750"/>
          <p14:tracePt t="125403" x="5429250" y="6248400"/>
          <p14:tracePt t="125422" x="5435600" y="6242050"/>
          <p14:tracePt t="125439" x="5448300" y="6242050"/>
          <p14:tracePt t="125457" x="5454650" y="6242050"/>
          <p14:tracePt t="125474" x="5467350" y="6229350"/>
          <p14:tracePt t="125492" x="5473700" y="6229350"/>
          <p14:tracePt t="125511" x="5480050" y="6223000"/>
          <p14:tracePt t="125532" x="5492750" y="6210300"/>
          <p14:tracePt t="125551" x="5505450" y="6203950"/>
          <p14:tracePt t="125570" x="5518150" y="6197600"/>
          <p14:tracePt t="125587" x="5524500" y="6184900"/>
          <p14:tracePt t="125606" x="5530850" y="6178550"/>
          <p14:tracePt t="125626" x="5537200" y="6172200"/>
          <p14:tracePt t="125644" x="5549900" y="6165850"/>
          <p14:tracePt t="125662" x="5556250" y="6153150"/>
          <p14:tracePt t="125681" x="5562600" y="6146800"/>
          <p14:tracePt t="125698" x="5568950" y="6134100"/>
          <p14:tracePt t="125715" x="5568950" y="6127750"/>
          <p14:tracePt t="125733" x="5575300" y="6115050"/>
          <p14:tracePt t="125751" x="5581650" y="6108700"/>
          <p14:tracePt t="125769" x="5581650" y="6096000"/>
          <p14:tracePt t="125770" x="5581650" y="6083300"/>
          <p14:tracePt t="125787" x="5588000" y="6076950"/>
          <p14:tracePt t="125805" x="5594350" y="6057900"/>
          <p14:tracePt t="125823" x="5594350" y="6038850"/>
          <p14:tracePt t="125841" x="5594350" y="6019800"/>
          <p14:tracePt t="125859" x="5600700" y="5988050"/>
          <p14:tracePt t="125878" x="5600700" y="5975350"/>
          <p14:tracePt t="125896" x="5600700" y="5949950"/>
          <p14:tracePt t="125898" x="5600700" y="5943600"/>
          <p14:tracePt t="125915" x="5600700" y="5924550"/>
          <p14:tracePt t="125933" x="5600700" y="5918200"/>
          <p14:tracePt t="125963" x="5600700" y="5911850"/>
          <p14:tracePt t="126812" x="5600700" y="5905500"/>
          <p14:tracePt t="126852" x="5588000" y="5886450"/>
          <p14:tracePt t="126899" x="5549900" y="5854700"/>
          <p14:tracePt t="126928" x="5530850" y="5848350"/>
          <p14:tracePt t="126958" x="5518150" y="5835650"/>
          <p14:tracePt t="126992" x="5492750" y="5829300"/>
          <p14:tracePt t="127032" x="5454650" y="5822950"/>
          <p14:tracePt t="127060" x="5422900" y="5816600"/>
          <p14:tracePt t="127086" x="5403850" y="5816600"/>
          <p14:tracePt t="127111" x="5391150" y="5816600"/>
          <p14:tracePt t="127139" x="5372100" y="5816600"/>
          <p14:tracePt t="127165" x="5359400" y="5816600"/>
          <p14:tracePt t="127199" x="5346700" y="5816600"/>
          <p14:tracePt t="127215" x="5340350" y="5816600"/>
          <p14:tracePt t="127231" x="5334000" y="5816600"/>
          <p14:tracePt t="127247" x="5321300" y="5816600"/>
          <p14:tracePt t="127263" x="5314950" y="5816600"/>
          <p14:tracePt t="127278" x="5308600" y="5816600"/>
          <p14:tracePt t="127299" x="5302250" y="5816600"/>
          <p14:tracePt t="127314" x="5295900" y="5816600"/>
          <p14:tracePt t="127381" x="5289550" y="5816600"/>
          <p14:tracePt t="127424" x="5276850" y="5816600"/>
          <p14:tracePt t="127471" x="5251450" y="5797550"/>
          <p14:tracePt t="127513" x="5226050" y="5778500"/>
          <p14:tracePt t="127514" x="5219700" y="5772150"/>
          <p14:tracePt t="127551" x="5207000" y="5765800"/>
          <p14:tracePt t="127579" x="5181600" y="5753100"/>
          <p14:tracePt t="127597" x="5175250" y="5753100"/>
          <p14:tracePt t="127615" x="5162550" y="5746750"/>
          <p14:tracePt t="127633" x="5156200" y="5746750"/>
          <p14:tracePt t="127651" x="5143500" y="5740400"/>
          <p14:tracePt t="127670" x="5130800" y="5734050"/>
          <p14:tracePt t="127687" x="5118100" y="5734050"/>
          <p14:tracePt t="127705" x="5099050" y="5734050"/>
          <p14:tracePt t="127723" x="5054600" y="5727700"/>
          <p14:tracePt t="127741" x="5035550" y="5727700"/>
          <p14:tracePt t="127759" x="5010150" y="5727700"/>
          <p14:tracePt t="127777" x="4978400" y="5727700"/>
          <p14:tracePt t="127778" x="4959350" y="5727700"/>
          <p14:tracePt t="127795" x="4927600" y="5727700"/>
          <p14:tracePt t="127813" x="4889500" y="5734050"/>
          <p14:tracePt t="127832" x="4857750" y="5753100"/>
          <p14:tracePt t="127849" x="4826000" y="5759450"/>
          <p14:tracePt t="127867" x="4806950" y="5772150"/>
          <p14:tracePt t="127885" x="4800600" y="5778500"/>
          <p14:tracePt t="127915" x="4794250" y="5784850"/>
          <p14:tracePt t="127998" x="4794250" y="5791200"/>
          <p14:tracePt t="128040" x="4794250" y="5797550"/>
          <p14:tracePt t="128066" x="4794250" y="5810250"/>
          <p14:tracePt t="128092" x="4794250" y="5835650"/>
          <p14:tracePt t="128118" x="4806950" y="5854700"/>
          <p14:tracePt t="128143" x="4819650" y="5867400"/>
          <p14:tracePt t="128170" x="4845050" y="5886450"/>
          <p14:tracePt t="128191" x="4864100" y="5892800"/>
          <p14:tracePt t="128208" x="4883150" y="5899150"/>
          <p14:tracePt t="128224" x="4908550" y="5899150"/>
          <p14:tracePt t="128241" x="4933950" y="5899150"/>
          <p14:tracePt t="128260" x="4959350" y="5899150"/>
          <p14:tracePt t="128291" x="4991100" y="5892800"/>
          <p14:tracePt t="128321" x="5003800" y="5880100"/>
          <p14:tracePt t="128351" x="5016500" y="5861050"/>
          <p14:tracePt t="128384" x="5016500" y="5842000"/>
          <p14:tracePt t="128418" x="5016500" y="5835650"/>
          <p14:tracePt t="128446" x="5016500" y="5829300"/>
          <p14:tracePt t="128684" x="5016500" y="5835650"/>
          <p14:tracePt t="128730" x="5022850" y="5886450"/>
          <p14:tracePt t="128775" x="5022850" y="5918200"/>
          <p14:tracePt t="128818" x="5029200" y="5930900"/>
          <p14:tracePt t="128859" x="5029200" y="5949950"/>
          <p14:tracePt t="128903" x="5041900" y="6000750"/>
          <p14:tracePt t="128947" x="5041900" y="6045200"/>
          <p14:tracePt t="128990" x="5048250" y="6076950"/>
          <p14:tracePt t="129033" x="5048250" y="6102350"/>
          <p14:tracePt t="129034" x="5048250" y="6115050"/>
          <p14:tracePt t="129060" x="5048250" y="6134100"/>
          <p14:tracePt t="129085" x="5048250" y="6153150"/>
          <p14:tracePt t="129111" x="5048250" y="6165850"/>
          <p14:tracePt t="129136" x="5048250" y="6172200"/>
          <p14:tracePt t="129179" x="5048250" y="6178550"/>
          <p14:tracePt t="129228" x="5048250" y="6184900"/>
          <p14:tracePt t="129252" x="5048250" y="6191250"/>
          <p14:tracePt t="129308" x="5048250" y="6197600"/>
          <p14:tracePt t="129373" x="5048250" y="6203950"/>
          <p14:tracePt t="129406" x="5060950" y="6203950"/>
          <p14:tracePt t="129434" x="5067300" y="6203950"/>
          <p14:tracePt t="129457" x="5086350" y="6203950"/>
          <p14:tracePt t="129475" x="5099050" y="6203950"/>
          <p14:tracePt t="129492" x="5111750" y="6203950"/>
          <p14:tracePt t="129511" x="5124450" y="6203950"/>
          <p14:tracePt t="129529" x="5130800" y="6203950"/>
          <p14:tracePt t="129547" x="5143500" y="6203950"/>
          <p14:tracePt t="129565" x="5156200" y="6203950"/>
          <p14:tracePt t="129586" x="5168900" y="6203950"/>
          <p14:tracePt t="129605" x="5187950" y="6203950"/>
          <p14:tracePt t="129623" x="5200650" y="6203950"/>
          <p14:tracePt t="129642" x="5226050" y="6203950"/>
          <p14:tracePt t="129659" x="5245100" y="6197600"/>
          <p14:tracePt t="129677" x="5264150" y="6191250"/>
          <p14:tracePt t="129694" x="5276850" y="6191250"/>
          <p14:tracePt t="129708" x="5283200" y="6191250"/>
          <p14:tracePt t="129725" x="5289550" y="6191250"/>
          <p14:tracePt t="129741" x="5295900" y="6191250"/>
          <p14:tracePt t="129758" x="5302250" y="6184900"/>
          <p14:tracePt t="129787" x="5308600" y="6184900"/>
          <p14:tracePt t="129814" x="5314950" y="6178550"/>
          <p14:tracePt t="129841" x="5334000" y="6178550"/>
          <p14:tracePt t="129879" x="5378450" y="6165850"/>
          <p14:tracePt t="129913" x="5435600" y="6153150"/>
          <p14:tracePt t="129938" x="5486400" y="6140450"/>
          <p14:tracePt t="129963" x="5499100" y="6140450"/>
          <p14:tracePt t="129982" x="5505450" y="6134100"/>
          <p14:tracePt t="130000" x="5518150" y="6134100"/>
          <p14:tracePt t="130019" x="5537200" y="6127750"/>
          <p14:tracePt t="130040" x="5543550" y="6121400"/>
          <p14:tracePt t="130061" x="5549900" y="6121400"/>
          <p14:tracePt t="130081" x="5556250" y="6121400"/>
          <p14:tracePt t="130099" x="5562600" y="6115050"/>
          <p14:tracePt t="130123" x="5568950" y="6115050"/>
          <p14:tracePt t="131005" x="5568950" y="6108700"/>
          <p14:tracePt t="131097" x="5575300" y="6108700"/>
          <p14:tracePt t="131139" x="5575300" y="6102350"/>
          <p14:tracePt t="131169" x="5575300" y="6096000"/>
          <p14:tracePt t="131200" x="5581650" y="6089650"/>
          <p14:tracePt t="131232" x="5581650" y="6083300"/>
          <p14:tracePt t="131251" x="5581650" y="6076950"/>
          <p14:tracePt t="131307" x="5581650" y="6070600"/>
          <p14:tracePt t="131331" x="5581650" y="6064250"/>
          <p14:tracePt t="131353" x="5581650" y="6057900"/>
          <p14:tracePt t="131393" x="5581650" y="6045200"/>
          <p14:tracePt t="131395" x="5581650" y="6038850"/>
          <p14:tracePt t="131438" x="5581650" y="6026150"/>
          <p14:tracePt t="131478" x="5581650" y="6019800"/>
          <p14:tracePt t="131524" x="5581650" y="6013450"/>
          <p14:tracePt t="131564" x="5581650" y="6007100"/>
          <p14:tracePt t="133420" x="0" y="0"/>
        </p14:tracePtLst>
      </p14:laserTrace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755650" y="115888"/>
            <a:ext cx="853281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333399"/>
                </a:solidFill>
                <a:latin typeface="Bookman Old Style" pitchFamily="18" charset="0"/>
                <a:ea typeface="Droid Sans Fallback" charset="0"/>
                <a:cs typeface="Droid Sans Fallback" charset="0"/>
              </a:rPr>
              <a:t>Determining the uncertainty of the results</a:t>
            </a:r>
            <a:r>
              <a:rPr lang="hu-HU" dirty="0">
                <a:solidFill>
                  <a:srgbClr val="333399"/>
                </a:solidFill>
                <a:latin typeface="Bookman Old Style" pitchFamily="18" charset="0"/>
                <a:ea typeface="Droid Sans Fallback" charset="0"/>
                <a:cs typeface="Droid Sans Fallback" charset="0"/>
              </a:rPr>
              <a:t> (</a:t>
            </a:r>
            <a:r>
              <a:rPr lang="en-US" dirty="0">
                <a:solidFill>
                  <a:srgbClr val="333399"/>
                </a:solidFill>
                <a:latin typeface="Bookman Old Style" pitchFamily="18" charset="0"/>
                <a:ea typeface="Droid Sans Fallback" charset="0"/>
                <a:cs typeface="Droid Sans Fallback" charset="0"/>
              </a:rPr>
              <a:t>error calculation</a:t>
            </a:r>
            <a:r>
              <a:rPr lang="hu-HU" dirty="0">
                <a:solidFill>
                  <a:srgbClr val="333399"/>
                </a:solidFill>
                <a:latin typeface="Bookman Old Style" pitchFamily="18" charset="0"/>
                <a:ea typeface="Droid Sans Fallback" charset="0"/>
                <a:cs typeface="Droid Sans Fallback" charset="0"/>
              </a:rPr>
              <a:t>) </a:t>
            </a:r>
            <a:r>
              <a:rPr lang="hu-HU" dirty="0" smtClean="0">
                <a:solidFill>
                  <a:srgbClr val="333399"/>
                </a:solidFill>
                <a:latin typeface="Bookman Old Style" pitchFamily="18" charset="0"/>
                <a:ea typeface="Droid Sans Fallback" charset="0"/>
                <a:cs typeface="Droid Sans Fallback" charset="0"/>
              </a:rPr>
              <a:t>IV.</a:t>
            </a:r>
            <a:endParaRPr lang="hu-HU" dirty="0">
              <a:solidFill>
                <a:srgbClr val="333399"/>
              </a:solidFill>
              <a:latin typeface="Bookman Old Style" pitchFamily="18" charset="0"/>
              <a:ea typeface="Droid Sans Fallback" charset="0"/>
              <a:cs typeface="Droid Sans Fallback" charset="0"/>
            </a:endParaRPr>
          </a:p>
        </p:txBody>
      </p:sp>
      <p:sp>
        <p:nvSpPr>
          <p:cNvPr id="30722"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0723" name="Rectangle 3"/>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Example: </a:t>
            </a:r>
            <a:r>
              <a:rPr lang="en-US" sz="2000" b="0" dirty="0" smtClean="0">
                <a:solidFill>
                  <a:srgbClr val="333399"/>
                </a:solidFill>
                <a:latin typeface="Bookman Old Style" pitchFamily="18" charset="0"/>
                <a:ea typeface="Droid Sans Fallback" charset="0"/>
                <a:cs typeface="Droid Sans Fallback" charset="0"/>
              </a:rPr>
              <a:t>Velocity measurement </a:t>
            </a:r>
            <a:r>
              <a:rPr lang="en-US" sz="2000" b="0" dirty="0">
                <a:solidFill>
                  <a:srgbClr val="333399"/>
                </a:solidFill>
                <a:latin typeface="Bookman Old Style" pitchFamily="18" charset="0"/>
                <a:ea typeface="Droid Sans Fallback" charset="0"/>
                <a:cs typeface="Droid Sans Fallback" charset="0"/>
              </a:rPr>
              <a:t>uncertainty</a:t>
            </a:r>
          </a:p>
        </p:txBody>
      </p:sp>
      <p:sp>
        <p:nvSpPr>
          <p:cNvPr id="30724" name="Rectangle 4"/>
          <p:cNvSpPr>
            <a:spLocks noChangeArrowheads="1"/>
          </p:cNvSpPr>
          <p:nvPr/>
        </p:nvSpPr>
        <p:spPr bwMode="auto">
          <a:xfrm>
            <a:off x="0" y="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25" name="Rectangle 5"/>
          <p:cNvSpPr>
            <a:spLocks noChangeArrowheads="1"/>
          </p:cNvSpPr>
          <p:nvPr/>
        </p:nvSpPr>
        <p:spPr bwMode="auto">
          <a:xfrm>
            <a:off x="0" y="32051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26" name="Rectangle 6"/>
          <p:cNvSpPr>
            <a:spLocks noChangeArrowheads="1"/>
          </p:cNvSpPr>
          <p:nvPr/>
        </p:nvSpPr>
        <p:spPr bwMode="auto">
          <a:xfrm>
            <a:off x="0" y="32051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27" name="Rectangle 7"/>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28" name="Rectangle 8"/>
          <p:cNvSpPr>
            <a:spLocks noChangeArrowheads="1"/>
          </p:cNvSpPr>
          <p:nvPr/>
        </p:nvSpPr>
        <p:spPr bwMode="auto">
          <a:xfrm>
            <a:off x="0" y="32146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29" name="Rectangle 9"/>
          <p:cNvSpPr>
            <a:spLocks noChangeArrowheads="1"/>
          </p:cNvSpPr>
          <p:nvPr/>
        </p:nvSpPr>
        <p:spPr bwMode="auto">
          <a:xfrm>
            <a:off x="0" y="32194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30730" name="Group 10"/>
          <p:cNvGrpSpPr>
            <a:grpSpLocks/>
          </p:cNvGrpSpPr>
          <p:nvPr/>
        </p:nvGrpSpPr>
        <p:grpSpPr bwMode="auto">
          <a:xfrm>
            <a:off x="0" y="0"/>
            <a:ext cx="819150" cy="6850063"/>
            <a:chOff x="0" y="0"/>
            <a:chExt cx="516" cy="4315"/>
          </a:xfrm>
        </p:grpSpPr>
        <p:sp>
          <p:nvSpPr>
            <p:cNvPr id="30731" name="Rectangle 11"/>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32" name="Rectangle 12"/>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073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0734"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35" name="Rectangle 15"/>
          <p:cNvSpPr>
            <a:spLocks noChangeArrowheads="1"/>
          </p:cNvSpPr>
          <p:nvPr/>
        </p:nvSpPr>
        <p:spPr bwMode="auto">
          <a:xfrm>
            <a:off x="0" y="10477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0736" name="Rectangle 16"/>
          <p:cNvSpPr>
            <a:spLocks noChangeArrowheads="1"/>
          </p:cNvSpPr>
          <p:nvPr/>
        </p:nvSpPr>
        <p:spPr bwMode="auto">
          <a:xfrm>
            <a:off x="468313" y="1000125"/>
            <a:ext cx="73072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The absolute uncertainty of the velocity measurement</a:t>
            </a:r>
            <a:r>
              <a:rPr lang="hu-HU" b="0">
                <a:solidFill>
                  <a:srgbClr val="333399"/>
                </a:solidFill>
                <a:ea typeface="Droid Sans Fallback" charset="0"/>
                <a:cs typeface="Droid Sans Fallback" charset="0"/>
              </a:rPr>
              <a:t>:</a:t>
            </a:r>
          </a:p>
        </p:txBody>
      </p:sp>
      <p:sp>
        <p:nvSpPr>
          <p:cNvPr id="30737" name="Rectangle 17"/>
          <p:cNvSpPr>
            <a:spLocks noChangeArrowheads="1"/>
          </p:cNvSpPr>
          <p:nvPr/>
        </p:nvSpPr>
        <p:spPr bwMode="auto">
          <a:xfrm>
            <a:off x="576263" y="4527550"/>
            <a:ext cx="7183437"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The relative uncertainty of the velocity measurement</a:t>
            </a:r>
            <a:r>
              <a:rPr lang="hu-HU" b="0">
                <a:solidFill>
                  <a:srgbClr val="333399"/>
                </a:solidFill>
                <a:ea typeface="Droid Sans Fallback" charset="0"/>
                <a:cs typeface="Droid Sans Fallback" charset="0"/>
              </a:rPr>
              <a:t>:</a:t>
            </a:r>
          </a:p>
        </p:txBody>
      </p:sp>
      <p:sp>
        <p:nvSpPr>
          <p:cNvPr id="30738" name="Rectangle 18"/>
          <p:cNvSpPr>
            <a:spLocks noChangeArrowheads="1"/>
          </p:cNvSpPr>
          <p:nvPr/>
        </p:nvSpPr>
        <p:spPr bwMode="auto">
          <a:xfrm>
            <a:off x="747713" y="5832475"/>
            <a:ext cx="5373687"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The result of the velocity measurement</a:t>
            </a:r>
            <a:r>
              <a:rPr lang="hu-HU" b="0">
                <a:solidFill>
                  <a:srgbClr val="333399"/>
                </a:solidFill>
                <a:ea typeface="Droid Sans Fallback" charset="0"/>
                <a:cs typeface="Droid Sans Fallback" charset="0"/>
              </a:rPr>
              <a:t>:</a:t>
            </a:r>
          </a:p>
        </p:txBody>
      </p:sp>
      <p:graphicFrame>
        <p:nvGraphicFramePr>
          <p:cNvPr id="30739" name="Object 19"/>
          <p:cNvGraphicFramePr>
            <a:graphicFrameLocks noChangeAspect="1"/>
          </p:cNvGraphicFramePr>
          <p:nvPr>
            <p:extLst>
              <p:ext uri="{D42A27DB-BD31-4B8C-83A1-F6EECF244321}">
                <p14:modId xmlns:p14="http://schemas.microsoft.com/office/powerpoint/2010/main" val="2990558159"/>
              </p:ext>
            </p:extLst>
          </p:nvPr>
        </p:nvGraphicFramePr>
        <p:xfrm>
          <a:off x="3551238" y="4957763"/>
          <a:ext cx="2052637" cy="758825"/>
        </p:xfrm>
        <a:graphic>
          <a:graphicData uri="http://schemas.openxmlformats.org/presentationml/2006/ole">
            <mc:AlternateContent xmlns:mc="http://schemas.openxmlformats.org/markup-compatibility/2006">
              <mc:Choice xmlns:v="urn:schemas-microsoft-com:vml" Requires="v">
                <p:oleObj spid="_x0000_s34218" name="Equation" r:id="rId6" imgW="1180800" imgH="393480" progId="Equation.3">
                  <p:embed/>
                </p:oleObj>
              </mc:Choice>
              <mc:Fallback>
                <p:oleObj name="Equation" r:id="rId6" imgW="1180800" imgH="393480" progId="Equation.3">
                  <p:embed/>
                  <p:pic>
                    <p:nvPicPr>
                      <p:cNvPr id="0" name=""/>
                      <p:cNvPicPr>
                        <a:picLocks noChangeAspect="1" noChangeArrowheads="1"/>
                      </p:cNvPicPr>
                      <p:nvPr/>
                    </p:nvPicPr>
                    <p:blipFill>
                      <a:blip r:embed="rId7"/>
                      <a:srcRect/>
                      <a:stretch>
                        <a:fillRect/>
                      </a:stretch>
                    </p:blipFill>
                    <p:spPr bwMode="auto">
                      <a:xfrm>
                        <a:off x="3551238" y="4957763"/>
                        <a:ext cx="2052637" cy="758825"/>
                      </a:xfrm>
                      <a:prstGeom prst="rect">
                        <a:avLst/>
                      </a:prstGeom>
                      <a:noFill/>
                      <a:effectLst/>
                      <a:extLst/>
                    </p:spPr>
                  </p:pic>
                </p:oleObj>
              </mc:Fallback>
            </mc:AlternateContent>
          </a:graphicData>
        </a:graphic>
      </p:graphicFrame>
      <p:graphicFrame>
        <p:nvGraphicFramePr>
          <p:cNvPr id="30740" name="Object 20"/>
          <p:cNvGraphicFramePr>
            <a:graphicFrameLocks noChangeAspect="1"/>
          </p:cNvGraphicFramePr>
          <p:nvPr>
            <p:extLst>
              <p:ext uri="{D42A27DB-BD31-4B8C-83A1-F6EECF244321}">
                <p14:modId xmlns:p14="http://schemas.microsoft.com/office/powerpoint/2010/main" val="3237099054"/>
              </p:ext>
            </p:extLst>
          </p:nvPr>
        </p:nvGraphicFramePr>
        <p:xfrm>
          <a:off x="4964113" y="5876925"/>
          <a:ext cx="3022600" cy="904875"/>
        </p:xfrm>
        <a:graphic>
          <a:graphicData uri="http://schemas.openxmlformats.org/presentationml/2006/ole">
            <mc:AlternateContent xmlns:mc="http://schemas.openxmlformats.org/markup-compatibility/2006">
              <mc:Choice xmlns:v="urn:schemas-microsoft-com:vml" Requires="v">
                <p:oleObj spid="_x0000_s34219" name="Equation" r:id="rId8" imgW="1523880" imgH="393480" progId="Equation.3">
                  <p:embed/>
                </p:oleObj>
              </mc:Choice>
              <mc:Fallback>
                <p:oleObj name="Equation" r:id="rId8" imgW="1523880" imgH="393480" progId="Equation.3">
                  <p:embed/>
                  <p:pic>
                    <p:nvPicPr>
                      <p:cNvPr id="0" name=""/>
                      <p:cNvPicPr>
                        <a:picLocks noChangeAspect="1" noChangeArrowheads="1"/>
                      </p:cNvPicPr>
                      <p:nvPr/>
                    </p:nvPicPr>
                    <p:blipFill>
                      <a:blip r:embed="rId9"/>
                      <a:srcRect/>
                      <a:stretch>
                        <a:fillRect/>
                      </a:stretch>
                    </p:blipFill>
                    <p:spPr bwMode="auto">
                      <a:xfrm>
                        <a:off x="4964113" y="5876925"/>
                        <a:ext cx="3022600" cy="904875"/>
                      </a:xfrm>
                      <a:prstGeom prst="rect">
                        <a:avLst/>
                      </a:prstGeom>
                      <a:noFill/>
                      <a:effectLst/>
                      <a:extLst/>
                    </p:spPr>
                  </p:pic>
                </p:oleObj>
              </mc:Fallback>
            </mc:AlternateContent>
          </a:graphicData>
        </a:graphic>
      </p:graphicFrame>
      <p:graphicFrame>
        <p:nvGraphicFramePr>
          <p:cNvPr id="30741" name="Object 21"/>
          <p:cNvGraphicFramePr>
            <a:graphicFrameLocks noChangeAspect="1"/>
          </p:cNvGraphicFramePr>
          <p:nvPr>
            <p:extLst>
              <p:ext uri="{D42A27DB-BD31-4B8C-83A1-F6EECF244321}">
                <p14:modId xmlns:p14="http://schemas.microsoft.com/office/powerpoint/2010/main" val="3704077762"/>
              </p:ext>
            </p:extLst>
          </p:nvPr>
        </p:nvGraphicFramePr>
        <p:xfrm>
          <a:off x="785813" y="1844675"/>
          <a:ext cx="8110537" cy="1028700"/>
        </p:xfrm>
        <a:graphic>
          <a:graphicData uri="http://schemas.openxmlformats.org/presentationml/2006/ole">
            <mc:AlternateContent xmlns:mc="http://schemas.openxmlformats.org/markup-compatibility/2006">
              <mc:Choice xmlns:v="urn:schemas-microsoft-com:vml" Requires="v">
                <p:oleObj spid="_x0000_s34220" name="Equation" r:id="rId10" imgW="5651280" imgH="838080" progId="Equation.3">
                  <p:embed/>
                </p:oleObj>
              </mc:Choice>
              <mc:Fallback>
                <p:oleObj name="Equation" r:id="rId10" imgW="5651280" imgH="838080" progId="Equation.3">
                  <p:embed/>
                  <p:pic>
                    <p:nvPicPr>
                      <p:cNvPr id="0" name=""/>
                      <p:cNvPicPr>
                        <a:picLocks noChangeAspect="1" noChangeArrowheads="1"/>
                      </p:cNvPicPr>
                      <p:nvPr/>
                    </p:nvPicPr>
                    <p:blipFill>
                      <a:blip r:embed="rId11"/>
                      <a:srcRect/>
                      <a:stretch>
                        <a:fillRect/>
                      </a:stretch>
                    </p:blipFill>
                    <p:spPr bwMode="auto">
                      <a:xfrm>
                        <a:off x="785813" y="1844675"/>
                        <a:ext cx="8110537" cy="1028700"/>
                      </a:xfrm>
                      <a:prstGeom prst="rect">
                        <a:avLst/>
                      </a:prstGeom>
                      <a:noFill/>
                      <a:effectLst/>
                      <a:extLst/>
                    </p:spPr>
                  </p:pic>
                </p:oleObj>
              </mc:Fallback>
            </mc:AlternateContent>
          </a:graphicData>
        </a:graphic>
      </p:graphicFrame>
      <p:graphicFrame>
        <p:nvGraphicFramePr>
          <p:cNvPr id="30742" name="Object 22"/>
          <p:cNvGraphicFramePr>
            <a:graphicFrameLocks noChangeAspect="1"/>
          </p:cNvGraphicFramePr>
          <p:nvPr>
            <p:extLst>
              <p:ext uri="{D42A27DB-BD31-4B8C-83A1-F6EECF244321}">
                <p14:modId xmlns:p14="http://schemas.microsoft.com/office/powerpoint/2010/main" val="2306097469"/>
              </p:ext>
            </p:extLst>
          </p:nvPr>
        </p:nvGraphicFramePr>
        <p:xfrm>
          <a:off x="3059113" y="3148013"/>
          <a:ext cx="1725612" cy="777875"/>
        </p:xfrm>
        <a:graphic>
          <a:graphicData uri="http://schemas.openxmlformats.org/presentationml/2006/ole">
            <mc:AlternateContent xmlns:mc="http://schemas.openxmlformats.org/markup-compatibility/2006">
              <mc:Choice xmlns:v="urn:schemas-microsoft-com:vml" Requires="v">
                <p:oleObj spid="_x0000_s34221" name="Equation" r:id="rId12" imgW="1002960" imgH="393480" progId="Equation.3">
                  <p:embed/>
                </p:oleObj>
              </mc:Choice>
              <mc:Fallback>
                <p:oleObj name="Equation" r:id="rId12" imgW="1002960" imgH="393480" progId="Equation.3">
                  <p:embed/>
                  <p:pic>
                    <p:nvPicPr>
                      <p:cNvPr id="0" name=""/>
                      <p:cNvPicPr>
                        <a:picLocks noChangeAspect="1" noChangeArrowheads="1"/>
                      </p:cNvPicPr>
                      <p:nvPr/>
                    </p:nvPicPr>
                    <p:blipFill>
                      <a:blip r:embed="rId13"/>
                      <a:srcRect/>
                      <a:stretch>
                        <a:fillRect/>
                      </a:stretch>
                    </p:blipFill>
                    <p:spPr bwMode="auto">
                      <a:xfrm>
                        <a:off x="3059113" y="3148013"/>
                        <a:ext cx="1725612" cy="77787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37096523"/>
      </p:ext>
    </p:extLst>
  </p:cSld>
  <p:clrMapOvr>
    <a:masterClrMapping/>
  </p:clrMapOvr>
  <p:transition advTm="115000"/>
  <p:timing>
    <p:tnLst>
      <p:par>
        <p:cTn id="1" dur="indefinite" restart="never" nodeType="tmRoot"/>
      </p:par>
    </p:tnLst>
  </p:timing>
  <p:extLst mod="1">
    <p:ext uri="{3A86A75C-4F4B-4683-9AE1-C65F6400EC91}">
      <p14:laserTraceLst xmlns:p14="http://schemas.microsoft.com/office/powerpoint/2010/main">
        <p14:tracePtLst>
          <p14:tracePt t="2766" x="1835150" y="1568450"/>
          <p14:tracePt t="3110" x="1828800" y="1568450"/>
          <p14:tracePt t="3126" x="1822450" y="1581150"/>
          <p14:tracePt t="3134" x="1809750" y="1587500"/>
          <p14:tracePt t="3143" x="1803400" y="1606550"/>
          <p14:tracePt t="3154" x="1790700" y="1625600"/>
          <p14:tracePt t="3171" x="1758950" y="1657350"/>
          <p14:tracePt t="3204" x="1714500" y="1746250"/>
          <p14:tracePt t="3238" x="1663700" y="1835150"/>
          <p14:tracePt t="3254" x="1644650" y="1873250"/>
          <p14:tracePt t="3271" x="1638300" y="1917700"/>
          <p14:tracePt t="3287" x="1625600" y="1955800"/>
          <p14:tracePt t="3304" x="1619250" y="1993900"/>
          <p14:tracePt t="3321" x="1619250" y="2032000"/>
          <p14:tracePt t="3337" x="1619250" y="2070100"/>
          <p14:tracePt t="3354" x="1619250" y="2108200"/>
          <p14:tracePt t="3371" x="1619250" y="2146300"/>
          <p14:tracePt t="3387" x="1625600" y="2178050"/>
          <p14:tracePt t="3404" x="1631950" y="2209800"/>
          <p14:tracePt t="3421" x="1631950" y="2247900"/>
          <p14:tracePt t="3438" x="1651000" y="2286000"/>
          <p14:tracePt t="3454" x="1651000" y="2305050"/>
          <p14:tracePt t="3471" x="1651000" y="2311400"/>
          <p14:tracePt t="3534" x="1657350" y="2317750"/>
          <p14:tracePt t="3566" x="1657350" y="2324100"/>
          <p14:tracePt t="3598" x="1657350" y="2330450"/>
          <p14:tracePt t="3606" x="1651000" y="2330450"/>
          <p14:tracePt t="3621" x="1644650" y="2336800"/>
          <p14:tracePt t="3646" x="1638300" y="2336800"/>
          <p14:tracePt t="3654" x="1638300" y="2343150"/>
          <p14:tracePt t="3702" x="1631950" y="2343150"/>
          <p14:tracePt t="3726" x="1625600" y="2343150"/>
          <p14:tracePt t="3822" x="1619250" y="2343150"/>
          <p14:tracePt t="3838" x="1619250" y="2349500"/>
          <p14:tracePt t="3870" x="1612900" y="2355850"/>
          <p14:tracePt t="3886" x="1612900" y="2362200"/>
          <p14:tracePt t="3896" x="1612900" y="2368550"/>
          <p14:tracePt t="3905" x="1606550" y="2368550"/>
          <p14:tracePt t="3921" x="1606550" y="2387600"/>
          <p14:tracePt t="3937" x="1606550" y="2413000"/>
          <p14:tracePt t="3954" x="1606550" y="2432050"/>
          <p14:tracePt t="3971" x="1612900" y="2470150"/>
          <p14:tracePt t="3987" x="1631950" y="2495550"/>
          <p14:tracePt t="4004" x="1651000" y="2527300"/>
          <p14:tracePt t="4021" x="1663700" y="2559050"/>
          <p14:tracePt t="4038" x="1701800" y="2609850"/>
          <p14:tracePt t="4054" x="1720850" y="2641600"/>
          <p14:tracePt t="4071" x="1746250" y="2679700"/>
          <p14:tracePt t="4087" x="1778000" y="2717800"/>
          <p14:tracePt t="4104" x="1841500" y="2762250"/>
          <p14:tracePt t="4121" x="1911350" y="2806700"/>
          <p14:tracePt t="4138" x="2000250" y="2863850"/>
          <p14:tracePt t="4154" x="2101850" y="2901950"/>
          <p14:tracePt t="4171" x="2190750" y="2927350"/>
          <p14:tracePt t="4188" x="2292350" y="2946400"/>
          <p14:tracePt t="4205" x="2393950" y="2965450"/>
          <p14:tracePt t="4221" x="2501900" y="2978150"/>
          <p14:tracePt t="4222" x="2552700" y="2984500"/>
          <p14:tracePt t="4238" x="2698750" y="2984500"/>
          <p14:tracePt t="4258" x="2832100" y="2984500"/>
          <p14:tracePt t="4279" x="3022600" y="2952750"/>
          <p14:tracePt t="4299" x="3130550" y="2914650"/>
          <p14:tracePt t="4318" x="3219450" y="2876550"/>
          <p14:tracePt t="4338" x="3244850" y="2851150"/>
          <p14:tracePt t="4358" x="3282950" y="2813050"/>
          <p14:tracePt t="4379" x="3302000" y="2781300"/>
          <p14:tracePt t="4399" x="3333750" y="2698750"/>
          <p14:tracePt t="4418" x="3365500" y="2660650"/>
          <p14:tracePt t="4438" x="3403600" y="2584450"/>
          <p14:tracePt t="4457" x="3416300" y="2559050"/>
          <p14:tracePt t="4477" x="3422650" y="2527300"/>
          <p14:tracePt t="4478" x="3429000" y="2508250"/>
          <p14:tracePt t="4497" x="3435350" y="2482850"/>
          <p14:tracePt t="4516" x="3435350" y="2463800"/>
          <p14:tracePt t="4538" x="3435350" y="2419350"/>
          <p14:tracePt t="4557" x="3435350" y="2393950"/>
          <p14:tracePt t="4559" x="3435350" y="2381250"/>
          <p14:tracePt t="4579" x="3429000" y="2349500"/>
          <p14:tracePt t="4599" x="3416300" y="2317750"/>
          <p14:tracePt t="4622" x="3397250" y="2279650"/>
          <p14:tracePt t="4649" x="3384550" y="2235200"/>
          <p14:tracePt t="4674" x="3365500" y="2203450"/>
          <p14:tracePt t="4692" x="3346450" y="2184400"/>
          <p14:tracePt t="4705" x="3327400" y="2152650"/>
          <p14:tracePt t="4721" x="3314700" y="2127250"/>
          <p14:tracePt t="4738" x="3295650" y="2108200"/>
          <p14:tracePt t="4755" x="3282950" y="2082800"/>
          <p14:tracePt t="4782" x="3251200" y="2051050"/>
          <p14:tracePt t="4812" x="3232150" y="2038350"/>
          <p14:tracePt t="4815" x="3219450" y="2025650"/>
          <p14:tracePt t="4841" x="3187700" y="2012950"/>
          <p14:tracePt t="4870" x="3130550" y="1987550"/>
          <p14:tracePt t="4899" x="3086100" y="1974850"/>
          <p14:tracePt t="4929" x="2990850" y="1955800"/>
          <p14:tracePt t="4955" x="2889250" y="1949450"/>
          <p14:tracePt t="4982" x="2787650" y="1949450"/>
          <p14:tracePt t="5009" x="2730500" y="1949450"/>
          <p14:tracePt t="5038" x="2647950" y="1949450"/>
          <p14:tracePt t="5069" x="2590800" y="1955800"/>
          <p14:tracePt t="5071" x="2559050" y="1962150"/>
          <p14:tracePt t="5100" x="2501900" y="1962150"/>
          <p14:tracePt t="5128" x="2432050" y="1974850"/>
          <p14:tracePt t="5156" x="2393950" y="1981200"/>
          <p14:tracePt t="5185" x="2349500" y="1987550"/>
          <p14:tracePt t="5215" x="2305050" y="2000250"/>
          <p14:tracePt t="5240" x="2266950" y="2000250"/>
          <p14:tracePt t="5268" x="2228850" y="2012950"/>
          <p14:tracePt t="5270" x="2216150" y="2012950"/>
          <p14:tracePt t="5296" x="2184400" y="2025650"/>
          <p14:tracePt t="5323" x="2159000" y="2032000"/>
          <p14:tracePt t="5352" x="2146300" y="2038350"/>
          <p14:tracePt t="5403" x="2139950" y="2038350"/>
          <p14:tracePt t="7233" x="2133600" y="2038350"/>
          <p14:tracePt t="7264" x="2101850" y="2032000"/>
          <p14:tracePt t="7293" x="2070100" y="2019300"/>
          <p14:tracePt t="7296" x="2063750" y="2019300"/>
          <p14:tracePt t="7326" x="2057400" y="2019300"/>
          <p14:tracePt t="8312" x="2051050" y="2019300"/>
          <p14:tracePt t="8352" x="2044700" y="2019300"/>
          <p14:tracePt t="8383" x="2032000" y="2019300"/>
          <p14:tracePt t="8414" x="2025650" y="2019300"/>
          <p14:tracePt t="9578" x="2019300" y="2019300"/>
          <p14:tracePt t="10456" x="2012950" y="2019300"/>
          <p14:tracePt t="10492" x="1981200" y="2019300"/>
          <p14:tracePt t="10495" x="1962150" y="2019300"/>
          <p14:tracePt t="10535" x="1873250" y="2019300"/>
          <p14:tracePt t="10570" x="1822450" y="2019300"/>
          <p14:tracePt t="10604" x="1809750" y="2019300"/>
          <p14:tracePt t="10640" x="1784350" y="2025650"/>
          <p14:tracePt t="10672" x="1771650" y="2032000"/>
          <p14:tracePt t="10692" x="1752600" y="2038350"/>
          <p14:tracePt t="10710" x="1739900" y="2044700"/>
          <p14:tracePt t="10727" x="1714500" y="2057400"/>
          <p14:tracePt t="10745" x="1701800" y="2063750"/>
          <p14:tracePt t="10763" x="1689100" y="2076450"/>
          <p14:tracePt t="10780" x="1676400" y="2082800"/>
          <p14:tracePt t="10798" x="1670050" y="2089150"/>
          <p14:tracePt t="10816" x="1657350" y="2095500"/>
          <p14:tracePt t="10836" x="1651000" y="2101850"/>
          <p14:tracePt t="10852" x="1644650" y="2114550"/>
          <p14:tracePt t="10871" x="1631950" y="2120900"/>
          <p14:tracePt t="10888" x="1625600" y="2127250"/>
          <p14:tracePt t="10907" x="1619250" y="2139950"/>
          <p14:tracePt t="10924" x="1612900" y="2146300"/>
          <p14:tracePt t="10943" x="1606550" y="2165350"/>
          <p14:tracePt t="10962" x="1600200" y="2178050"/>
          <p14:tracePt t="10996" x="1600200" y="2184400"/>
          <p14:tracePt t="11049" x="1600200" y="2190750"/>
          <p14:tracePt t="11457" x="1593850" y="2197100"/>
          <p14:tracePt t="11489" x="1593850" y="2203450"/>
          <p14:tracePt t="11522" x="1587500" y="2209800"/>
          <p14:tracePt t="11551" x="1587500" y="2216150"/>
          <p14:tracePt t="11664" x="1581150" y="2216150"/>
          <p14:tracePt t="11745" x="1574800" y="2222500"/>
          <p14:tracePt t="11775" x="1568450" y="2222500"/>
          <p14:tracePt t="11803" x="1562100" y="2222500"/>
          <p14:tracePt t="11824" x="1555750" y="2222500"/>
          <p14:tracePt t="11842" x="1549400" y="2222500"/>
          <p14:tracePt t="11864" x="1543050" y="2222500"/>
          <p14:tracePt t="11914" x="1536700" y="2228850"/>
          <p14:tracePt t="11968" x="1530350" y="2235200"/>
          <p14:tracePt t="12000" x="1524000" y="2241550"/>
          <p14:tracePt t="12031" x="1517650" y="2241550"/>
          <p14:tracePt t="12057" x="1511300" y="2247900"/>
          <p14:tracePt t="12085" x="1504950" y="2260600"/>
          <p14:tracePt t="12112" x="1498600" y="2273300"/>
          <p14:tracePt t="12132" x="1492250" y="2286000"/>
          <p14:tracePt t="12160" x="1492250" y="2292350"/>
          <p14:tracePt t="12184" x="1492250" y="2298700"/>
          <p14:tracePt t="12201" x="1492250" y="2305050"/>
          <p14:tracePt t="12218" x="1492250" y="2311400"/>
          <p14:tracePt t="12235" x="1492250" y="2324100"/>
          <p14:tracePt t="12252" x="1492250" y="2336800"/>
          <p14:tracePt t="12270" x="1492250" y="2349500"/>
          <p14:tracePt t="12287" x="1492250" y="2374900"/>
          <p14:tracePt t="12306" x="1492250" y="2393950"/>
          <p14:tracePt t="12324" x="1492250" y="2406650"/>
          <p14:tracePt t="12341" x="1492250" y="2413000"/>
          <p14:tracePt t="12360" x="1492250" y="2432050"/>
          <p14:tracePt t="12378" x="1492250" y="2438400"/>
          <p14:tracePt t="12395" x="1492250" y="2444750"/>
          <p14:tracePt t="12413" x="1492250" y="2451100"/>
          <p14:tracePt t="12431" x="1492250" y="2457450"/>
          <p14:tracePt t="12448" x="1492250" y="2463800"/>
          <p14:tracePt t="12466" x="1492250" y="2470150"/>
          <p14:tracePt t="12483" x="1492250" y="2476500"/>
          <p14:tracePt t="12501" x="1492250" y="2482850"/>
          <p14:tracePt t="12518" x="1492250" y="2489200"/>
          <p14:tracePt t="12538" x="1492250" y="2501900"/>
          <p14:tracePt t="12556" x="1492250" y="2508250"/>
          <p14:tracePt t="12575" x="1498600" y="2514600"/>
          <p14:tracePt t="12633" x="1498600" y="2520950"/>
          <p14:tracePt t="12689" x="1511300" y="2533650"/>
          <p14:tracePt t="12712" x="1517650" y="2540000"/>
          <p14:tracePt t="12736" x="1524000" y="2540000"/>
          <p14:tracePt t="12752" x="1536700" y="2540000"/>
          <p14:tracePt t="12768" x="1543050" y="2540000"/>
          <p14:tracePt t="12779" x="1549400" y="2540000"/>
          <p14:tracePt t="12791" x="1555750" y="2540000"/>
          <p14:tracePt t="12805" x="1574800" y="2546350"/>
          <p14:tracePt t="12821" x="1587500" y="2546350"/>
          <p14:tracePt t="12838" x="1606550" y="2546350"/>
          <p14:tracePt t="12855" x="1625600" y="2546350"/>
          <p14:tracePt t="12872" x="1638300" y="2546350"/>
          <p14:tracePt t="12888" x="1651000" y="2546350"/>
          <p14:tracePt t="12905" x="1657350" y="2546350"/>
          <p14:tracePt t="12921" x="1670050" y="2546350"/>
          <p14:tracePt t="12938" x="1676400" y="2540000"/>
          <p14:tracePt t="12955" x="1682750" y="2533650"/>
          <p14:tracePt t="12973" x="1689100" y="2533650"/>
          <p14:tracePt t="12988" x="1695450" y="2533650"/>
          <p14:tracePt t="13005" x="1701800" y="2527300"/>
          <p14:tracePt t="13021" x="1701800" y="2520950"/>
          <p14:tracePt t="13038" x="1708150" y="2520950"/>
          <p14:tracePt t="13256" x="1714500" y="2514600"/>
          <p14:tracePt t="13275" x="1714500" y="2508250"/>
          <p14:tracePt t="13295" x="1714500" y="2501900"/>
          <p14:tracePt t="13321" x="1720850" y="2482850"/>
          <p14:tracePt t="13355" x="1727200" y="2457450"/>
          <p14:tracePt t="13372" x="1727200" y="2451100"/>
          <p14:tracePt t="13396" x="1733550" y="2425700"/>
          <p14:tracePt t="13424" x="1739900" y="2393950"/>
          <p14:tracePt t="13452" x="1739900" y="2387600"/>
          <p14:tracePt t="13479" x="1739900" y="2374900"/>
          <p14:tracePt t="13506" x="1739900" y="2362200"/>
          <p14:tracePt t="13536" x="1739900" y="2349500"/>
          <p14:tracePt t="13562" x="1739900" y="2336800"/>
          <p14:tracePt t="13589" x="1739900" y="2317750"/>
          <p14:tracePt t="13617" x="1733550" y="2305050"/>
          <p14:tracePt t="13654" x="1720850" y="2286000"/>
          <p14:tracePt t="13658" x="1714500" y="2279650"/>
          <p14:tracePt t="13700" x="1682750" y="2254250"/>
          <p14:tracePt t="13734" x="1651000" y="2241550"/>
          <p14:tracePt t="13760" x="1612900" y="2222500"/>
          <p14:tracePt t="13788" x="1587500" y="2216150"/>
          <p14:tracePt t="13816" x="1555750" y="2209800"/>
          <p14:tracePt t="13844" x="1530350" y="2209800"/>
          <p14:tracePt t="13872" x="1485900" y="2209800"/>
          <p14:tracePt t="13901" x="1460500" y="2209800"/>
          <p14:tracePt t="13933" x="1416050" y="2216150"/>
          <p14:tracePt t="13961" x="1384300" y="2222500"/>
          <p14:tracePt t="13988" x="1371600" y="2228850"/>
          <p14:tracePt t="14013" x="1365250" y="2228850"/>
          <p14:tracePt t="14042" x="1358900" y="2235200"/>
          <p14:tracePt t="14068" x="1346200" y="2241550"/>
          <p14:tracePt t="14094" x="1346200" y="2247900"/>
          <p14:tracePt t="14121" x="1339850" y="2254250"/>
          <p14:tracePt t="14155" x="1333500" y="2266950"/>
          <p14:tracePt t="14181" x="1327150" y="2279650"/>
          <p14:tracePt t="14201" x="1320800" y="2298700"/>
          <p14:tracePt t="14221" x="1320800" y="2311400"/>
          <p14:tracePt t="14238" x="1320800" y="2324100"/>
          <p14:tracePt t="14256" x="1320800" y="2343150"/>
          <p14:tracePt t="14274" x="1320800" y="2362200"/>
          <p14:tracePt t="14291" x="1320800" y="2368550"/>
          <p14:tracePt t="14309" x="1320800" y="2381250"/>
          <p14:tracePt t="14325" x="1320800" y="2387600"/>
          <p14:tracePt t="14342" x="1320800" y="2400300"/>
          <p14:tracePt t="14358" x="1320800" y="2406650"/>
          <p14:tracePt t="14377" x="1320800" y="2419350"/>
          <p14:tracePt t="14394" x="1320800" y="2425700"/>
          <p14:tracePt t="14413" x="1320800" y="2432050"/>
          <p14:tracePt t="14430" x="1320800" y="2438400"/>
          <p14:tracePt t="14448" x="1327150" y="2451100"/>
          <p14:tracePt t="14466" x="1327150" y="2457450"/>
          <p14:tracePt t="14482" x="1327150" y="2463800"/>
          <p14:tracePt t="14500" x="1333500" y="2463800"/>
          <p14:tracePt t="14520" x="1333500" y="2476500"/>
          <p14:tracePt t="14558" x="1339850" y="2482850"/>
          <p14:tracePt t="14577" x="1339850" y="2489200"/>
          <p14:tracePt t="14600" x="1352550" y="2501900"/>
          <p14:tracePt t="14614" x="1352550" y="2508250"/>
          <p14:tracePt t="14630" x="1358900" y="2514600"/>
          <p14:tracePt t="14642" x="1365250" y="2520950"/>
          <p14:tracePt t="14655" x="1365250" y="2527300"/>
          <p14:tracePt t="14672" x="1377950" y="2533650"/>
          <p14:tracePt t="14688" x="1384300" y="2540000"/>
          <p14:tracePt t="14705" x="1390650" y="2552700"/>
          <p14:tracePt t="14724" x="1397000" y="2559050"/>
          <p14:tracePt t="14743" x="1403350" y="2559050"/>
          <p14:tracePt t="14762" x="1409700" y="2559050"/>
          <p14:tracePt t="14801" x="1416050" y="2559050"/>
          <p14:tracePt t="14828" x="1422400" y="2565400"/>
          <p14:tracePt t="14856" x="1435100" y="2578100"/>
          <p14:tracePt t="14883" x="1454150" y="2584450"/>
          <p14:tracePt t="14912" x="1473200" y="2590800"/>
          <p14:tracePt t="14941" x="1485900" y="2597150"/>
          <p14:tracePt t="14970" x="1498600" y="2597150"/>
          <p14:tracePt t="14998" x="1504950" y="2597150"/>
          <p14:tracePt t="15023" x="1511300" y="2597150"/>
          <p14:tracePt t="15049" x="1524000" y="2597150"/>
          <p14:tracePt t="15073" x="1536700" y="2597150"/>
          <p14:tracePt t="15101" x="1555750" y="2597150"/>
          <p14:tracePt t="15128" x="1574800" y="2597150"/>
          <p14:tracePt t="15158" x="1593850" y="2597150"/>
          <p14:tracePt t="15186" x="1612900" y="2590800"/>
          <p14:tracePt t="15212" x="1631950" y="2590800"/>
          <p14:tracePt t="15239" x="1638300" y="2584450"/>
          <p14:tracePt t="15266" x="1644650" y="2584450"/>
          <p14:tracePt t="15474" x="1651000" y="2584450"/>
          <p14:tracePt t="15714" x="1657350" y="2584450"/>
          <p14:tracePt t="15743" x="1682750" y="2584450"/>
          <p14:tracePt t="15776" x="1873250" y="2603500"/>
          <p14:tracePt t="15798" x="2000250" y="2635250"/>
          <p14:tracePt t="15822" x="2222500" y="2679700"/>
          <p14:tracePt t="15855" x="2489200" y="2724150"/>
          <p14:tracePt t="15856" x="2540000" y="2730500"/>
          <p14:tracePt t="15880" x="2686050" y="2749550"/>
          <p14:tracePt t="15909" x="2794000" y="2755900"/>
          <p14:tracePt t="15938" x="2946400" y="2762250"/>
          <p14:tracePt t="15969" x="3060700" y="2762250"/>
          <p14:tracePt t="15997" x="3124200" y="2762250"/>
          <p14:tracePt t="16026" x="3225800" y="2762250"/>
          <p14:tracePt t="16052" x="3321050" y="2755900"/>
          <p14:tracePt t="16068" x="3378200" y="2749550"/>
          <p14:tracePt t="16084" x="3429000" y="2743200"/>
          <p14:tracePt t="16100" x="3473450" y="2736850"/>
          <p14:tracePt t="16122" x="3524250" y="2730500"/>
          <p14:tracePt t="16151" x="3594100" y="2711450"/>
          <p14:tracePt t="16154" x="3619500" y="2711450"/>
          <p14:tracePt t="16180" x="3695700" y="2692400"/>
          <p14:tracePt t="16208" x="3784600" y="2679700"/>
          <p14:tracePt t="16236" x="3848100" y="2654300"/>
          <p14:tracePt t="16261" x="3886200" y="2641600"/>
          <p14:tracePt t="16286" x="3917950" y="2622550"/>
          <p14:tracePt t="16288" x="3930650" y="2622550"/>
          <p14:tracePt t="16315" x="3956050" y="2603500"/>
          <p14:tracePt t="16341" x="3975100" y="2584450"/>
          <p14:tracePt t="16344" x="3981450" y="2584450"/>
          <p14:tracePt t="16371" x="4006850" y="2565400"/>
          <p14:tracePt t="16399" x="4013200" y="2552700"/>
          <p14:tracePt t="16426" x="4025900" y="2552700"/>
          <p14:tracePt t="16453" x="4032250" y="2540000"/>
          <p14:tracePt t="18858" x="4038600" y="2540000"/>
          <p14:tracePt t="18883" x="4083050" y="2540000"/>
          <p14:tracePt t="18914" x="4260850" y="2565400"/>
          <p14:tracePt t="18942" x="4432300" y="2603500"/>
          <p14:tracePt t="18945" x="4483100" y="2616200"/>
          <p14:tracePt t="18975" x="4667250" y="2654300"/>
          <p14:tracePt t="18977" x="4724400" y="2660650"/>
          <p14:tracePt t="19006" x="4933950" y="2692400"/>
          <p14:tracePt t="19039" x="5276850" y="2717800"/>
          <p14:tracePt t="19042" x="5359400" y="2724150"/>
          <p14:tracePt t="19068" x="5670550" y="2755900"/>
          <p14:tracePt t="19097" x="6045200" y="2774950"/>
          <p14:tracePt t="19127" x="6254750" y="2774950"/>
          <p14:tracePt t="19154" x="6483350" y="2774950"/>
          <p14:tracePt t="19183" x="6635750" y="2774950"/>
          <p14:tracePt t="19211" x="6800850" y="2774950"/>
          <p14:tracePt t="19242" x="6915150" y="2755900"/>
          <p14:tracePt t="19269" x="6997700" y="2736850"/>
          <p14:tracePt t="19297" x="7073900" y="2705100"/>
          <p14:tracePt t="19324" x="7124700" y="2673350"/>
          <p14:tracePt t="19354" x="7162800" y="2641600"/>
          <p14:tracePt t="19381" x="7175500" y="2622550"/>
          <p14:tracePt t="19406" x="7175500" y="2616200"/>
          <p14:tracePt t="19424" x="7181850" y="2609850"/>
          <p14:tracePt t="19441" x="7175500" y="2584450"/>
          <p14:tracePt t="19458" x="7156450" y="2571750"/>
          <p14:tracePt t="19477" x="7124700" y="2559050"/>
          <p14:tracePt t="19495" x="7086600" y="2546350"/>
          <p14:tracePt t="19498" x="7067550" y="2540000"/>
          <p14:tracePt t="19516" x="7035800" y="2540000"/>
          <p14:tracePt t="19534" x="7010400" y="2540000"/>
          <p14:tracePt t="19553" x="6972300" y="2540000"/>
          <p14:tracePt t="19572" x="6959600" y="2540000"/>
          <p14:tracePt t="19589" x="6946900" y="2540000"/>
          <p14:tracePt t="19606" x="6940550" y="2540000"/>
          <p14:tracePt t="19625" x="6934200" y="2540000"/>
          <p14:tracePt t="20074" x="6927850" y="2540000"/>
          <p14:tracePt t="20106" x="6921500" y="2540000"/>
          <p14:tracePt t="20156" x="6915150" y="2540000"/>
          <p14:tracePt t="22379" x="6908800" y="2540000"/>
          <p14:tracePt t="22409" x="6794500" y="2559050"/>
          <p14:tracePt t="22444" x="6400800" y="2590800"/>
          <p14:tracePt t="22475" x="5314950" y="2673350"/>
          <p14:tracePt t="22526" x="3359150" y="2832100"/>
          <p14:tracePt t="22596" x="2362200" y="2901950"/>
          <p14:tracePt t="22670" x="2266950" y="2908300"/>
          <p14:tracePt t="22675" x="2247900" y="2908300"/>
          <p14:tracePt t="22735" x="2063750" y="2914650"/>
          <p14:tracePt t="22762" x="1898650" y="2914650"/>
          <p14:tracePt t="22788" x="1803400" y="2914650"/>
          <p14:tracePt t="22813" x="1689100" y="2914650"/>
          <p14:tracePt t="22842" x="1447800" y="2921000"/>
          <p14:tracePt t="22870" x="1212850" y="2946400"/>
          <p14:tracePt t="22898" x="1136650" y="2946400"/>
          <p14:tracePt t="22962" x="1130300" y="2946400"/>
          <p14:tracePt t="23188" x="1130300" y="2940050"/>
          <p14:tracePt t="23218" x="1130300" y="2921000"/>
          <p14:tracePt t="23251" x="1174750" y="2851150"/>
          <p14:tracePt t="23274" x="1244600" y="2768600"/>
          <p14:tracePt t="23297" x="1308100" y="2705100"/>
          <p14:tracePt t="23298" x="1358900" y="2654300"/>
          <p14:tracePt t="23322" x="1460500" y="2540000"/>
          <p14:tracePt t="23355" x="1543050" y="2425700"/>
          <p14:tracePt t="23380" x="1555750" y="2406650"/>
          <p14:tracePt t="23443" x="1562100" y="2400300"/>
          <p14:tracePt t="23562" x="1562100" y="2406650"/>
          <p14:tracePt t="23582" x="1562100" y="2419350"/>
          <p14:tracePt t="23600" x="1562100" y="2444750"/>
          <p14:tracePt t="23618" x="1562100" y="2482850"/>
          <p14:tracePt t="23635" x="1562100" y="2514600"/>
          <p14:tracePt t="23651" x="1574800" y="2552700"/>
          <p14:tracePt t="23676" x="1574800" y="2584450"/>
          <p14:tracePt t="23695" x="1581150" y="2597150"/>
          <p14:tracePt t="23712" x="1581150" y="2609850"/>
          <p14:tracePt t="23728" x="1581150" y="2616200"/>
          <p14:tracePt t="24389" x="1581150" y="2609850"/>
          <p14:tracePt t="24420" x="1581150" y="2597150"/>
          <p14:tracePt t="24453" x="1581150" y="2584450"/>
          <p14:tracePt t="24595" x="1581150" y="2590800"/>
          <p14:tracePt t="24624" x="1581150" y="2609850"/>
          <p14:tracePt t="24628" x="1581150" y="2616200"/>
          <p14:tracePt t="24661" x="1581150" y="2628900"/>
          <p14:tracePt t="24780" x="1581150" y="2635250"/>
          <p14:tracePt t="24810" x="1593850" y="2635250"/>
          <p14:tracePt t="24812" x="1606550" y="2635250"/>
          <p14:tracePt t="24839" x="1625600" y="2622550"/>
          <p14:tracePt t="24874" x="1663700" y="2597150"/>
          <p14:tracePt t="24903" x="1701800" y="2584450"/>
          <p14:tracePt t="24930" x="1879600" y="2559050"/>
          <p14:tracePt t="24959" x="2108200" y="2559050"/>
          <p14:tracePt t="24988" x="2476500" y="2578100"/>
          <p14:tracePt t="25017" x="2654300" y="2609850"/>
          <p14:tracePt t="25018" x="2692400" y="2616200"/>
          <p14:tracePt t="25047" x="2755900" y="2635250"/>
          <p14:tracePt t="25050" x="2762250" y="2641600"/>
          <p14:tracePt t="25075" x="2768600" y="2641600"/>
          <p14:tracePt t="25103" x="2768600" y="2647950"/>
          <p14:tracePt t="25243" x="2774950" y="2647950"/>
          <p14:tracePt t="25278" x="2762250" y="2647950"/>
          <p14:tracePt t="25308" x="2717800" y="2635250"/>
          <p14:tracePt t="25335" x="2692400" y="2628900"/>
          <p14:tracePt t="25365" x="2654300" y="2628900"/>
          <p14:tracePt t="25395" x="2628900" y="2628900"/>
          <p14:tracePt t="25547" x="2622550" y="2628900"/>
          <p14:tracePt t="26980" x="2616200" y="2628900"/>
          <p14:tracePt t="27013" x="2590800" y="2635250"/>
          <p14:tracePt t="27045" x="2514600" y="2647950"/>
          <p14:tracePt t="27077" x="2387600" y="2667000"/>
          <p14:tracePt t="27111" x="2216150" y="2667000"/>
          <p14:tracePt t="27146" x="1968500" y="2667000"/>
          <p14:tracePt t="27174" x="1841500" y="2647950"/>
          <p14:tracePt t="27204" x="1727200" y="2628900"/>
          <p14:tracePt t="27234" x="1682750" y="2628900"/>
          <p14:tracePt t="27263" x="1682750" y="2622550"/>
          <p14:tracePt t="27291" x="1670050" y="2609850"/>
          <p14:tracePt t="27319" x="1644650" y="2590800"/>
          <p14:tracePt t="27349" x="1581150" y="2552700"/>
          <p14:tracePt t="27367" x="1549400" y="2533650"/>
          <p14:tracePt t="27384" x="1524000" y="2520950"/>
          <p14:tracePt t="27401" x="1511300" y="2514600"/>
          <p14:tracePt t="27418" x="1504950" y="2514600"/>
          <p14:tracePt t="27491" x="1498600" y="2514600"/>
          <p14:tracePt t="27524" x="1492250" y="2533650"/>
          <p14:tracePt t="27559" x="1485900" y="2546350"/>
          <p14:tracePt t="27603" x="1485900" y="2552700"/>
          <p14:tracePt t="27690" x="1479550" y="2552700"/>
          <p14:tracePt t="27845" x="1473200" y="2552700"/>
          <p14:tracePt t="27972" x="1479550" y="2552700"/>
          <p14:tracePt t="28000" x="1498600" y="2540000"/>
          <p14:tracePt t="28003" x="1504950" y="2540000"/>
          <p14:tracePt t="28034" x="1524000" y="2533650"/>
          <p14:tracePt t="28067" x="1543050" y="2533650"/>
          <p14:tracePt t="28087" x="1549400" y="2527300"/>
          <p14:tracePt t="28106" x="1568450" y="2520950"/>
          <p14:tracePt t="28139" x="1574800" y="2520950"/>
          <p14:tracePt t="28163" x="1581150" y="2520950"/>
          <p14:tracePt t="28196" x="1587500" y="2520950"/>
          <p14:tracePt t="28225" x="1600200" y="2520950"/>
          <p14:tracePt t="28252" x="1619250" y="2520950"/>
          <p14:tracePt t="28277" x="1638300" y="2527300"/>
          <p14:tracePt t="28303" x="1644650" y="2527300"/>
          <p14:tracePt t="28332" x="1663700" y="2527300"/>
          <p14:tracePt t="28361" x="1682750" y="2527300"/>
          <p14:tracePt t="28364" x="1689100" y="2533650"/>
          <p14:tracePt t="28392" x="1714500" y="2533650"/>
          <p14:tracePt t="28419" x="1746250" y="2540000"/>
          <p14:tracePt t="28449" x="1765300" y="2546350"/>
          <p14:tracePt t="28450" x="1771650" y="2546350"/>
          <p14:tracePt t="28476" x="1803400" y="2552700"/>
          <p14:tracePt t="28502" x="1841500" y="2559050"/>
          <p14:tracePt t="28529" x="1879600" y="2571750"/>
          <p14:tracePt t="28530" x="1892300" y="2578100"/>
          <p14:tracePt t="28556" x="1949450" y="2603500"/>
          <p14:tracePt t="28585" x="2051050" y="2635250"/>
          <p14:tracePt t="28588" x="2082800" y="2647950"/>
          <p14:tracePt t="28617" x="2178050" y="2660650"/>
          <p14:tracePt t="28620" x="2203450" y="2667000"/>
          <p14:tracePt t="28649" x="2254250" y="2679700"/>
          <p14:tracePt t="28652" x="2260600" y="2679700"/>
          <p14:tracePt t="28681" x="2266950" y="2679700"/>
          <p14:tracePt t="28916" x="2273300" y="2679700"/>
          <p14:tracePt t="28948" x="2292350" y="2686050"/>
          <p14:tracePt t="28981" x="2419350" y="2705100"/>
          <p14:tracePt t="29017" x="2673350" y="2717800"/>
          <p14:tracePt t="29020" x="2743200" y="2717800"/>
          <p14:tracePt t="29049" x="2908300" y="2730500"/>
          <p14:tracePt t="29051" x="2940050" y="2730500"/>
          <p14:tracePt t="29079" x="2990850" y="2730500"/>
          <p14:tracePt t="29107" x="3022600" y="2730500"/>
          <p14:tracePt t="29135" x="3028950" y="2730500"/>
          <p14:tracePt t="29163" x="3035300" y="2730500"/>
          <p14:tracePt t="29189" x="3041650" y="2730500"/>
          <p14:tracePt t="29216" x="3067050" y="2730500"/>
          <p14:tracePt t="29243" x="3117850" y="2730500"/>
          <p14:tracePt t="29270" x="3181350" y="2724150"/>
          <p14:tracePt t="29299" x="3308350" y="2679700"/>
          <p14:tracePt t="29328" x="3371850" y="2628900"/>
          <p14:tracePt t="29357" x="3384550" y="2590800"/>
          <p14:tracePt t="29382" x="3384550" y="2584450"/>
          <p14:tracePt t="29628" x="3384550" y="2578100"/>
          <p14:tracePt t="29852" x="3384550" y="2571750"/>
          <p14:tracePt t="29881" x="3384550" y="2552700"/>
          <p14:tracePt t="29884" x="3384550" y="2546350"/>
          <p14:tracePt t="29917" x="3384550" y="2482850"/>
          <p14:tracePt t="29953" x="3371850" y="2432050"/>
          <p14:tracePt t="29955" x="3365500" y="2413000"/>
          <p14:tracePt t="29991" x="3365500" y="2368550"/>
          <p14:tracePt t="30024" x="3352800" y="2324100"/>
          <p14:tracePt t="30026" x="3346450" y="2305050"/>
          <p14:tracePt t="30059" x="3327400" y="2241550"/>
          <p14:tracePt t="30085" x="3308350" y="2171700"/>
          <p14:tracePt t="30114" x="3295650" y="2095500"/>
          <p14:tracePt t="30143" x="3289300" y="2051050"/>
          <p14:tracePt t="30173" x="3289300" y="1987550"/>
          <p14:tracePt t="30203" x="3289300" y="1943100"/>
          <p14:tracePt t="30232" x="3289300" y="1924050"/>
          <p14:tracePt t="30259" x="3302000" y="1898650"/>
          <p14:tracePt t="30288" x="3327400" y="1885950"/>
          <p14:tracePt t="30314" x="3333750" y="1879600"/>
          <p14:tracePt t="30347" x="3333750" y="1873250"/>
          <p14:tracePt t="30372" x="3340100" y="1873250"/>
          <p14:tracePt t="30400" x="3346450" y="1873250"/>
          <p14:tracePt t="30435" x="3352800" y="1873250"/>
          <p14:tracePt t="30462" x="3365500" y="1873250"/>
          <p14:tracePt t="30488" x="3384550" y="1879600"/>
          <p14:tracePt t="30513" x="3390900" y="1892300"/>
          <p14:tracePt t="30541" x="3397250" y="1917700"/>
          <p14:tracePt t="30568" x="3397250" y="1943100"/>
          <p14:tracePt t="30571" x="3397250" y="1949450"/>
          <p14:tracePt t="30601" x="3397250" y="1962150"/>
          <p14:tracePt t="30631" x="3397250" y="1968500"/>
          <p14:tracePt t="30822" x="3390900" y="1968500"/>
          <p14:tracePt t="30855" x="3390900" y="1962150"/>
          <p14:tracePt t="30882" x="3390900" y="1949450"/>
          <p14:tracePt t="30908" x="3390900" y="1936750"/>
          <p14:tracePt t="30940" x="3390900" y="1930400"/>
          <p14:tracePt t="30965" x="3390900" y="1924050"/>
          <p14:tracePt t="30989" x="3397250" y="1924050"/>
          <p14:tracePt t="31036" x="3403600" y="1924050"/>
          <p14:tracePt t="31072" x="3416300" y="1924050"/>
          <p14:tracePt t="31113" x="3435350" y="1936750"/>
          <p14:tracePt t="31115" x="3435350" y="1943100"/>
          <p14:tracePt t="31136" x="3441700" y="1943100"/>
          <p14:tracePt t="31156" x="3441700" y="1955800"/>
          <p14:tracePt t="31195" x="3441700" y="1968500"/>
          <p14:tracePt t="31229" x="3441700" y="1974850"/>
          <p14:tracePt t="31251" x="3441700" y="1981200"/>
          <p14:tracePt t="31270" x="3441700" y="1987550"/>
          <p14:tracePt t="31297" x="3441700" y="2000250"/>
          <p14:tracePt t="31323" x="3441700" y="2032000"/>
          <p14:tracePt t="31354" x="3422650" y="2051050"/>
          <p14:tracePt t="31386" x="3397250" y="2070100"/>
          <p14:tracePt t="31388" x="3397250" y="2076450"/>
          <p14:tracePt t="31412" x="3390900" y="2076450"/>
          <p14:tracePt t="31502" x="3384550" y="2076450"/>
          <p14:tracePt t="31532" x="3384550" y="2070100"/>
          <p14:tracePt t="31558" x="3403600" y="2057400"/>
          <p14:tracePt t="31585" x="3409950" y="2044700"/>
          <p14:tracePt t="31587" x="3416300" y="2044700"/>
          <p14:tracePt t="31613" x="3422650" y="2038350"/>
          <p14:tracePt t="31642" x="3429000" y="2038350"/>
          <p14:tracePt t="31667" x="3448050" y="2038350"/>
          <p14:tracePt t="31693" x="3454400" y="2038350"/>
          <p14:tracePt t="31781" x="3460750" y="2038350"/>
          <p14:tracePt t="32101" x="3460750" y="2044700"/>
          <p14:tracePt t="32136" x="3460750" y="2076450"/>
          <p14:tracePt t="32170" x="3460750" y="2139950"/>
          <p14:tracePt t="32172" x="3460750" y="2159000"/>
          <p14:tracePt t="32210" x="3479800" y="2235200"/>
          <p14:tracePt t="32213" x="3486150" y="2247900"/>
          <p14:tracePt t="32247" x="3486150" y="2286000"/>
          <p14:tracePt t="32277" x="3486150" y="2292350"/>
          <p14:tracePt t="32772" x="3492500" y="2292350"/>
          <p14:tracePt t="32836" x="3492500" y="2286000"/>
          <p14:tracePt t="32864" x="3486150" y="2266950"/>
          <p14:tracePt t="32896" x="3448050" y="2216150"/>
          <p14:tracePt t="32924" x="3390900" y="2152650"/>
          <p14:tracePt t="32957" x="3333750" y="2095500"/>
          <p14:tracePt t="32982" x="3276600" y="2063750"/>
          <p14:tracePt t="33011" x="3149600" y="2012950"/>
          <p14:tracePt t="33038" x="2997200" y="1987550"/>
          <p14:tracePt t="33065" x="2819400" y="1981200"/>
          <p14:tracePt t="33093" x="2495550" y="2019300"/>
          <p14:tracePt t="33119" x="2260600" y="2057400"/>
          <p14:tracePt t="33148" x="2000250" y="2114550"/>
          <p14:tracePt t="33176" x="1924050" y="2152650"/>
          <p14:tracePt t="33209" x="1860550" y="2216150"/>
          <p14:tracePt t="33212" x="1854200" y="2228850"/>
          <p14:tracePt t="33239" x="1835150" y="2260600"/>
          <p14:tracePt t="33267" x="1828800" y="2311400"/>
          <p14:tracePt t="33295" x="1822450" y="2349500"/>
          <p14:tracePt t="33323" x="1822450" y="2438400"/>
          <p14:tracePt t="33353" x="1841500" y="2540000"/>
          <p14:tracePt t="33382" x="1924050" y="2698750"/>
          <p14:tracePt t="33409" x="2038350" y="2794000"/>
          <p14:tracePt t="33439" x="2241550" y="2870200"/>
          <p14:tracePt t="33466" x="2413000" y="2908300"/>
          <p14:tracePt t="33468" x="2482850" y="2921000"/>
          <p14:tracePt t="33495" x="2641600" y="2940050"/>
          <p14:tracePt t="33521" x="2705100" y="2940050"/>
          <p14:tracePt t="33523" x="2711450" y="2940050"/>
          <p14:tracePt t="34021" x="2717800" y="2940050"/>
          <p14:tracePt t="34055" x="2730500" y="2927350"/>
          <p14:tracePt t="34086" x="2743200" y="2908300"/>
          <p14:tracePt t="34117" x="2755900" y="2895600"/>
          <p14:tracePt t="34151" x="2749550" y="2851150"/>
          <p14:tracePt t="34179" x="2743200" y="2838450"/>
          <p14:tracePt t="34597" x="2736850" y="2832100"/>
          <p14:tracePt t="34662" x="2743200" y="2838450"/>
          <p14:tracePt t="34700" x="2749550" y="2838450"/>
          <p14:tracePt t="34853" x="2743200" y="2838450"/>
          <p14:tracePt t="34882" x="2736850" y="2838450"/>
          <p14:tracePt t="34914" x="2698750" y="2832100"/>
          <p14:tracePt t="34944" x="2584450" y="2825750"/>
          <p14:tracePt t="34966" x="2457450" y="2825750"/>
          <p14:tracePt t="34983" x="2362200" y="2832100"/>
          <p14:tracePt t="35001" x="2298700" y="2844800"/>
          <p14:tracePt t="35019" x="2241550" y="2857500"/>
          <p14:tracePt t="35037" x="2222500" y="2863850"/>
          <p14:tracePt t="35054" x="2203450" y="2870200"/>
          <p14:tracePt t="35072" x="2184400" y="2876550"/>
          <p14:tracePt t="35089" x="2178050" y="2876550"/>
          <p14:tracePt t="35107" x="2159000" y="2876550"/>
          <p14:tracePt t="35125" x="2152650" y="2876550"/>
          <p14:tracePt t="35141" x="2127250" y="2876550"/>
          <p14:tracePt t="35160" x="2108200" y="2876550"/>
          <p14:tracePt t="35176" x="2089150" y="2876550"/>
          <p14:tracePt t="35195" x="2082800" y="2876550"/>
          <p14:tracePt t="35318" x="2089150" y="2870200"/>
          <p14:tracePt t="35347" x="2260600" y="2844800"/>
          <p14:tracePt t="35378" x="2457450" y="2819400"/>
          <p14:tracePt t="35380" x="2559050" y="2813050"/>
          <p14:tracePt t="35414" x="2857500" y="2813050"/>
          <p14:tracePt t="35446" x="3003550" y="2813050"/>
          <p14:tracePt t="35474" x="3009900" y="2813050"/>
          <p14:tracePt t="35509" x="3016250" y="2813050"/>
          <p14:tracePt t="35536" x="3022600" y="2813050"/>
          <p14:tracePt t="35565" x="3028950" y="2813050"/>
          <p14:tracePt t="38462" x="3035300" y="2806700"/>
          <p14:tracePt t="38494" x="3060700" y="2787650"/>
          <p14:tracePt t="38530" x="3225800" y="2686050"/>
          <p14:tracePt t="38532" x="3282950" y="2660650"/>
          <p14:tracePt t="38564" x="3473450" y="2603500"/>
          <p14:tracePt t="38585" x="3492500" y="2597150"/>
          <p14:tracePt t="38628" x="3498850" y="2597150"/>
          <p14:tracePt t="38649" x="3498850" y="2603500"/>
          <p14:tracePt t="38665" x="3511550" y="2616200"/>
          <p14:tracePt t="38680" x="3517900" y="2647950"/>
          <p14:tracePt t="38691" x="3530600" y="2679700"/>
          <p14:tracePt t="38706" x="3530600" y="2686050"/>
          <p14:tracePt t="38723" x="3536950" y="2705100"/>
          <p14:tracePt t="38724" x="3543300" y="2705100"/>
          <p14:tracePt t="38764" x="3543300" y="2711450"/>
          <p14:tracePt t="38789" x="3549650" y="2711450"/>
          <p14:tracePt t="38817" x="3575050" y="2698750"/>
          <p14:tracePt t="38820" x="3594100" y="2686050"/>
          <p14:tracePt t="38846" x="3708400" y="2609850"/>
          <p14:tracePt t="38874" x="3860800" y="2565400"/>
          <p14:tracePt t="38902" x="4019550" y="2552700"/>
          <p14:tracePt t="38928" x="4044950" y="2565400"/>
          <p14:tracePt t="38957" x="4051300" y="2616200"/>
          <p14:tracePt t="38983" x="4064000" y="2660650"/>
          <p14:tracePt t="39010" x="4076700" y="2692400"/>
          <p14:tracePt t="39012" x="4076700" y="2698750"/>
          <p14:tracePt t="39040" x="4102100" y="2705100"/>
          <p14:tracePt t="39068" x="4292600" y="2673350"/>
          <p14:tracePt t="39098" x="4546600" y="2635250"/>
          <p14:tracePt t="39100" x="4641850" y="2635250"/>
          <p14:tracePt t="39126" x="4851400" y="2635250"/>
          <p14:tracePt t="39152" x="4908550" y="2660650"/>
          <p14:tracePt t="39181" x="4927600" y="2692400"/>
          <p14:tracePt t="39210" x="4927600" y="2705100"/>
          <p14:tracePt t="39238" x="4933950" y="2711450"/>
          <p14:tracePt t="39262" x="4959350" y="2711450"/>
          <p14:tracePt t="39291" x="5010150" y="2705100"/>
          <p14:tracePt t="39320" x="5041900" y="2698750"/>
          <p14:tracePt t="39389" x="5048250" y="2698750"/>
          <p14:tracePt t="39462" x="5054600" y="2698750"/>
          <p14:tracePt t="39489" x="5105400" y="2705100"/>
          <p14:tracePt t="39520" x="5378450" y="2730500"/>
          <p14:tracePt t="39550" x="5892800" y="2794000"/>
          <p14:tracePt t="39578" x="6140450" y="2825750"/>
          <p14:tracePt t="39606" x="6267450" y="2857500"/>
          <p14:tracePt t="39830" x="6242050" y="2857500"/>
          <p14:tracePt t="39858" x="6038850" y="2870200"/>
          <p14:tracePt t="39861" x="5930900" y="2876550"/>
          <p14:tracePt t="39889" x="5518150" y="2908300"/>
          <p14:tracePt t="39918" x="4756150" y="3003550"/>
          <p14:tracePt t="39945" x="4419600" y="3054350"/>
          <p14:tracePt t="39990" x="4203700" y="3086100"/>
          <p14:tracePt t="40016" x="4178300" y="3092450"/>
          <p14:tracePt t="40042" x="4146550" y="3092450"/>
          <p14:tracePt t="40044" x="4133850" y="3098800"/>
          <p14:tracePt t="40068" x="4051300" y="3117850"/>
          <p14:tracePt t="40094" x="3943350" y="3124200"/>
          <p14:tracePt t="40120" x="3790950" y="3143250"/>
          <p14:tracePt t="40148" x="3600450" y="3175000"/>
          <p14:tracePt t="40175" x="3492500" y="3187700"/>
          <p14:tracePt t="40204" x="3448050" y="3194050"/>
          <p14:tracePt t="40286" x="3441700" y="3194050"/>
          <p14:tracePt t="40316" x="3429000" y="3194050"/>
          <p14:tracePt t="40342" x="3416300" y="3194050"/>
          <p14:tracePt t="40368" x="3384550" y="3194050"/>
          <p14:tracePt t="40397" x="3257550" y="3181350"/>
          <p14:tracePt t="40425" x="3136900" y="3162300"/>
          <p14:tracePt t="40450" x="3041650" y="3149600"/>
          <p14:tracePt t="40481" x="2997200" y="3136900"/>
          <p14:tracePt t="40509" x="2997200" y="3130550"/>
          <p14:tracePt t="40942" x="2990850" y="3130550"/>
          <p14:tracePt t="41143" x="2984500" y="3130550"/>
          <p14:tracePt t="41910" x="2984500" y="3124200"/>
          <p14:tracePt t="42046" x="2984500" y="3117850"/>
          <p14:tracePt t="42076" x="2978150" y="3111500"/>
          <p14:tracePt t="42106" x="2971800" y="3098800"/>
          <p14:tracePt t="42136" x="2959100" y="3067050"/>
          <p14:tracePt t="42169" x="2940050" y="3022600"/>
          <p14:tracePt t="42197" x="2914650" y="2965450"/>
          <p14:tracePt t="42245" x="2882900" y="2901950"/>
          <p14:tracePt t="42272" x="2882900" y="2895600"/>
          <p14:tracePt t="44566" x="2882900" y="2889250"/>
          <p14:tracePt t="44597" x="2882900" y="2882900"/>
          <p14:tracePt t="44629" x="2882900" y="2876550"/>
          <p14:tracePt t="44651" x="2895600" y="2863850"/>
          <p14:tracePt t="44652" x="2914650" y="2851150"/>
          <p14:tracePt t="44669" x="2971800" y="2819400"/>
          <p14:tracePt t="44689" x="3041650" y="2781300"/>
          <p14:tracePt t="44723" x="3206750" y="2724150"/>
          <p14:tracePt t="44740" x="3295650" y="2705100"/>
          <p14:tracePt t="44760" x="3467100" y="2686050"/>
          <p14:tracePt t="44781" x="3695700" y="2686050"/>
          <p14:tracePt t="44801" x="3848100" y="2692400"/>
          <p14:tracePt t="44819" x="3975100" y="2717800"/>
          <p14:tracePt t="44821" x="4032250" y="2730500"/>
          <p14:tracePt t="44840" x="4114800" y="2749550"/>
          <p14:tracePt t="44859" x="4197350" y="2768600"/>
          <p14:tracePt t="44860" x="4229100" y="2781300"/>
          <p14:tracePt t="44873" x="4260850" y="2787650"/>
          <p14:tracePt t="44890" x="4311650" y="2806700"/>
          <p14:tracePt t="44906" x="4330700" y="2813050"/>
          <p14:tracePt t="45030" x="4343400" y="2819400"/>
          <p14:tracePt t="45057" x="4362450" y="2819400"/>
          <p14:tracePt t="45085" x="4502150" y="2800350"/>
          <p14:tracePt t="45111" x="4781550" y="2749550"/>
          <p14:tracePt t="45140" x="5137150" y="2698750"/>
          <p14:tracePt t="45141" x="5245100" y="2692400"/>
          <p14:tracePt t="45171" x="5486400" y="2673350"/>
          <p14:tracePt t="45197" x="5708650" y="2705100"/>
          <p14:tracePt t="45227" x="5835650" y="2730500"/>
          <p14:tracePt t="45230" x="5867400" y="2736850"/>
          <p14:tracePt t="45257" x="5956300" y="2749550"/>
          <p14:tracePt t="45285" x="6032500" y="2774950"/>
          <p14:tracePt t="45315" x="6057900" y="2787650"/>
          <p14:tracePt t="45342" x="6057900" y="2794000"/>
          <p14:tracePt t="45367" x="6076950" y="2800350"/>
          <p14:tracePt t="45393" x="6102350" y="2806700"/>
          <p14:tracePt t="45418" x="6178550" y="2806700"/>
          <p14:tracePt t="45445" x="6375400" y="2813050"/>
          <p14:tracePt t="45471" x="6578600" y="2819400"/>
          <p14:tracePt t="45500" x="6762750" y="2832100"/>
          <p14:tracePt t="45503" x="6813550" y="2838450"/>
          <p14:tracePt t="45532" x="6965950" y="2857500"/>
          <p14:tracePt t="45534" x="7010400" y="2863850"/>
          <p14:tracePt t="45560" x="7099300" y="2882900"/>
          <p14:tracePt t="45585" x="7124700" y="2889250"/>
          <p14:tracePt t="46583" x="7124700" y="2895600"/>
          <p14:tracePt t="46611" x="7124700" y="2901950"/>
          <p14:tracePt t="46641" x="7124700" y="2914650"/>
          <p14:tracePt t="46887" x="7118350" y="2921000"/>
          <p14:tracePt t="46919" x="7086600" y="2940050"/>
          <p14:tracePt t="46941" x="6959600" y="2978150"/>
          <p14:tracePt t="46963" x="6813550" y="3009900"/>
          <p14:tracePt t="46990" x="6159500" y="3149600"/>
          <p14:tracePt t="47023" x="5149850" y="3321050"/>
          <p14:tracePt t="47041" x="4641850" y="3378200"/>
          <p14:tracePt t="47071" x="3663950" y="3422650"/>
          <p14:tracePt t="47121" x="2736850" y="3397250"/>
          <p14:tracePt t="47168" x="2425700" y="3327400"/>
          <p14:tracePt t="47196" x="2355850" y="3289300"/>
          <p14:tracePt t="47198" x="2324100" y="3276600"/>
          <p14:tracePt t="47207" x="2286000" y="3257550"/>
          <p14:tracePt t="47223" x="2228850" y="3219450"/>
          <p14:tracePt t="47240" x="2165350" y="3181350"/>
          <p14:tracePt t="47257" x="2108200" y="3149600"/>
          <p14:tracePt t="47274" x="2025650" y="3098800"/>
          <p14:tracePt t="47291" x="1936750" y="3048000"/>
          <p14:tracePt t="47294" x="1898650" y="3022600"/>
          <p14:tracePt t="47308" x="1860550" y="2997200"/>
          <p14:tracePt t="47324" x="1771650" y="2933700"/>
          <p14:tracePt t="47327" x="1720850" y="2908300"/>
          <p14:tracePt t="47357" x="1543050" y="2844800"/>
          <p14:tracePt t="47390" x="1428750" y="2819400"/>
          <p14:tracePt t="47417" x="1422400" y="2819400"/>
          <p14:tracePt t="47444" x="1416050" y="2819400"/>
          <p14:tracePt t="47558" x="1409700" y="2819400"/>
          <p14:tracePt t="47577" x="1409700" y="2813050"/>
          <p14:tracePt t="47597" x="1409700" y="2806700"/>
          <p14:tracePt t="47871" x="1403350" y="2806700"/>
          <p14:tracePt t="47899" x="1397000" y="2806700"/>
          <p14:tracePt t="47930" x="1377950" y="2768600"/>
          <p14:tracePt t="47964" x="1371600" y="2647950"/>
          <p14:tracePt t="47996" x="1371600" y="2476500"/>
          <p14:tracePt t="47998" x="1390650" y="2425700"/>
          <p14:tracePt t="48114" x="1460500" y="2165350"/>
          <p14:tracePt t="48144" x="1498600" y="2139950"/>
          <p14:tracePt t="48170" x="1530350" y="2120900"/>
          <p14:tracePt t="48199" x="1593850" y="2082800"/>
          <p14:tracePt t="48227" x="1682750" y="2032000"/>
          <p14:tracePt t="48230" x="1714500" y="2012950"/>
          <p14:tracePt t="48255" x="1816100" y="1955800"/>
          <p14:tracePt t="48283" x="1911350" y="1911350"/>
          <p14:tracePt t="48310" x="2063750" y="1873250"/>
          <p14:tracePt t="48339" x="2203450" y="1860550"/>
          <p14:tracePt t="48364" x="2419350" y="1854200"/>
          <p14:tracePt t="48366" x="2508250" y="1854200"/>
          <p14:tracePt t="48394" x="2813050" y="1854200"/>
          <p14:tracePt t="48422" x="3422650" y="1854200"/>
          <p14:tracePt t="48454" x="4000500" y="1854200"/>
          <p14:tracePt t="48483" x="4381500" y="1854200"/>
          <p14:tracePt t="48510" x="4762500" y="1873250"/>
          <p14:tracePt t="48538" x="5003800" y="1873250"/>
          <p14:tracePt t="48568" x="5308600" y="1873250"/>
          <p14:tracePt t="48595" x="5486400" y="1873250"/>
          <p14:tracePt t="48622" x="5734050" y="1885950"/>
          <p14:tracePt t="48649" x="5943600" y="1885950"/>
          <p14:tracePt t="48679" x="6254750" y="1885950"/>
          <p14:tracePt t="48706" x="6534150" y="1885950"/>
          <p14:tracePt t="48724" x="6737350" y="1885950"/>
          <p14:tracePt t="48741" x="7188200" y="1885950"/>
          <p14:tracePt t="48757" x="7404100" y="1885950"/>
          <p14:tracePt t="48774" x="7626350" y="1885950"/>
          <p14:tracePt t="48791" x="7791450" y="1885950"/>
          <p14:tracePt t="48808" x="7931150" y="1885950"/>
          <p14:tracePt t="48824" x="8089900" y="1879600"/>
          <p14:tracePt t="48840" x="8172450" y="1873250"/>
          <p14:tracePt t="48856" x="8216900" y="1873250"/>
          <p14:tracePt t="48873" x="8235950" y="1873250"/>
          <p14:tracePt t="48890" x="8242300" y="1873250"/>
          <p14:tracePt t="48951" x="8248650" y="1873250"/>
          <p14:tracePt t="48978" x="8255000" y="1873250"/>
          <p14:tracePt t="49005" x="8261350" y="1873250"/>
          <p14:tracePt t="49032" x="8267700" y="1873250"/>
          <p14:tracePt t="49056" x="8286750" y="1879600"/>
          <p14:tracePt t="49075" x="8305800" y="1892300"/>
          <p14:tracePt t="49095" x="8343900" y="1905000"/>
          <p14:tracePt t="49113" x="8407400" y="1917700"/>
          <p14:tracePt t="49133" x="8534400" y="1917700"/>
          <p14:tracePt t="49153" x="8623300" y="1911350"/>
          <p14:tracePt t="49172" x="8680450" y="1898650"/>
          <p14:tracePt t="49173" x="8693150" y="1898650"/>
          <p14:tracePt t="49195" x="8712200" y="1898650"/>
          <p14:tracePt t="49216" x="8724900" y="1892300"/>
          <p14:tracePt t="49234" x="8731250" y="1892300"/>
          <p14:tracePt t="49254" x="8737600" y="1885950"/>
          <p14:tracePt t="49273" x="8743950" y="1879600"/>
          <p14:tracePt t="49496" x="8750300" y="1879600"/>
          <p14:tracePt t="49523" x="8756650" y="1885950"/>
          <p14:tracePt t="49556" x="8763000" y="1905000"/>
          <p14:tracePt t="49585" x="8763000" y="1936750"/>
          <p14:tracePt t="49611" x="8775700" y="1955800"/>
          <p14:tracePt t="49637" x="8782050" y="1968500"/>
          <p14:tracePt t="49662" x="8788400" y="1981200"/>
          <p14:tracePt t="50079" x="8788400" y="1987550"/>
          <p14:tracePt t="50111" x="8718550" y="2032000"/>
          <p14:tracePt t="50143" x="8445500" y="2146300"/>
          <p14:tracePt t="50177" x="7835900" y="2292350"/>
          <p14:tracePt t="50234" x="6794500" y="2495550"/>
          <p14:tracePt t="50286" x="6210300" y="2559050"/>
          <p14:tracePt t="50336" x="5740400" y="2609850"/>
          <p14:tracePt t="50354" x="5543550" y="2622550"/>
          <p14:tracePt t="50370" x="5353050" y="2647950"/>
          <p14:tracePt t="50387" x="5143500" y="2679700"/>
          <p14:tracePt t="50408" x="4889500" y="2711450"/>
          <p14:tracePt t="50436" x="4629150" y="2755900"/>
          <p14:tracePt t="50464" x="4318000" y="2813050"/>
          <p14:tracePt t="50491" x="4114800" y="2857500"/>
          <p14:tracePt t="50518" x="3886200" y="2901950"/>
          <p14:tracePt t="50558" x="3683000" y="2940050"/>
          <p14:tracePt t="50583" x="3575050" y="2959100"/>
          <p14:tracePt t="50602" x="3517900" y="2971800"/>
          <p14:tracePt t="50623" x="3435350" y="2990850"/>
          <p14:tracePt t="50640" x="3390900" y="2997200"/>
          <p14:tracePt t="50656" x="3333750" y="3009900"/>
          <p14:tracePt t="50673" x="3289300" y="3016250"/>
          <p14:tracePt t="50689" x="3251200" y="3022600"/>
          <p14:tracePt t="50707" x="3206750" y="3022600"/>
          <p14:tracePt t="50723" x="3149600" y="3035300"/>
          <p14:tracePt t="50747" x="3022600" y="3054350"/>
          <p14:tracePt t="50773" x="2857500" y="3079750"/>
          <p14:tracePt t="50774" x="2800350" y="3086100"/>
          <p14:tracePt t="50801" x="2686050" y="3086100"/>
          <p14:tracePt t="50826" x="2609850" y="3086100"/>
          <p14:tracePt t="50840" x="2597150" y="3086100"/>
          <p14:tracePt t="50959" x="2590800" y="3086100"/>
          <p14:tracePt t="50976" x="2578100" y="3086100"/>
          <p14:tracePt t="50984" x="2571750" y="3086100"/>
          <p14:tracePt t="50991" x="2559050" y="3079750"/>
          <p14:tracePt t="51007" x="2501900" y="3067050"/>
          <p14:tracePt t="51024" x="2432050" y="3054350"/>
          <p14:tracePt t="51040" x="2349500" y="3035300"/>
          <p14:tracePt t="51057" x="2235200" y="3009900"/>
          <p14:tracePt t="51074" x="2133600" y="2997200"/>
          <p14:tracePt t="51090" x="2044700" y="2984500"/>
          <p14:tracePt t="51120" x="1866900" y="2965450"/>
          <p14:tracePt t="51149" x="1778000" y="2959100"/>
          <p14:tracePt t="51150" x="1758950" y="2959100"/>
          <p14:tracePt t="51177" x="1720850" y="2959100"/>
          <p14:tracePt t="51206" x="1708150" y="2952750"/>
          <p14:tracePt t="51233" x="1701800" y="2952750"/>
          <p14:tracePt t="52320" x="1708150" y="2952750"/>
          <p14:tracePt t="52351" x="1809750" y="2971800"/>
          <p14:tracePt t="52385" x="2012950" y="3016250"/>
          <p14:tracePt t="52417" x="2254250" y="3067050"/>
          <p14:tracePt t="52449" x="2508250" y="3130550"/>
          <p14:tracePt t="52474" x="2667000" y="3162300"/>
          <p14:tracePt t="52507" x="2863850" y="3200400"/>
          <p14:tracePt t="52511" x="2908300" y="3206750"/>
          <p14:tracePt t="52524" x="2952750" y="3219450"/>
          <p14:tracePt t="52553" x="3117850" y="3276600"/>
          <p14:tracePt t="52581" x="3238500" y="3333750"/>
          <p14:tracePt t="52584" x="3276600" y="3352800"/>
          <p14:tracePt t="52614" x="3422650" y="3422650"/>
          <p14:tracePt t="52645" x="3479800" y="3460750"/>
          <p14:tracePt t="52649" x="3492500" y="3479800"/>
          <p14:tracePt t="52681" x="3549650" y="3536950"/>
          <p14:tracePt t="52687" x="3562350" y="3549650"/>
          <p14:tracePt t="52723" x="3632200" y="3600450"/>
          <p14:tracePt t="52753" x="3670300" y="3638550"/>
          <p14:tracePt t="52780" x="3689350" y="3657600"/>
          <p14:tracePt t="52782" x="3702050" y="3663950"/>
          <p14:tracePt t="52808" x="3714750" y="3676650"/>
          <p14:tracePt t="52833" x="3721100" y="3683000"/>
          <p14:tracePt t="52928" x="3721100" y="3689350"/>
          <p14:tracePt t="52958" x="3702050" y="3695700"/>
          <p14:tracePt t="52986" x="3651250" y="3714750"/>
          <p14:tracePt t="53018" x="3606800" y="3714750"/>
          <p14:tracePt t="53049" x="3587750" y="3714750"/>
          <p14:tracePt t="53077" x="3581400" y="3714750"/>
          <p14:tracePt t="53104" x="3543300" y="3714750"/>
          <p14:tracePt t="53135" x="3492500" y="3714750"/>
          <p14:tracePt t="53165" x="3441700" y="3695700"/>
          <p14:tracePt t="53193" x="3384550" y="3663950"/>
          <p14:tracePt t="53220" x="3352800" y="3651250"/>
          <p14:tracePt t="53248" x="3340100" y="3644900"/>
          <p14:tracePt t="53312" x="3333750" y="3644900"/>
          <p14:tracePt t="53341" x="3321050" y="3644900"/>
          <p14:tracePt t="53345" x="3314700" y="3644900"/>
          <p14:tracePt t="53371" x="3276600" y="3638550"/>
          <p14:tracePt t="53397" x="3219450" y="3625850"/>
          <p14:tracePt t="53400" x="3194050" y="3619500"/>
          <p14:tracePt t="53426" x="3124200" y="3613150"/>
          <p14:tracePt t="53452" x="3060700" y="3600450"/>
          <p14:tracePt t="53479" x="3022600" y="3600450"/>
          <p14:tracePt t="53503" x="3009900" y="3600450"/>
          <p14:tracePt t="53656" x="3003550" y="3600450"/>
          <p14:tracePt t="53706" x="3003550" y="3606800"/>
          <p14:tracePt t="53737" x="3028950" y="3619500"/>
          <p14:tracePt t="53765" x="3073400" y="3638550"/>
          <p14:tracePt t="53769" x="3098800" y="3651250"/>
          <p14:tracePt t="53795" x="3181350" y="3683000"/>
          <p14:tracePt t="53821" x="3289300" y="3702050"/>
          <p14:tracePt t="53824" x="3314700" y="3708400"/>
          <p14:tracePt t="53849" x="3390900" y="3721100"/>
          <p14:tracePt t="53876" x="3448050" y="3721100"/>
          <p14:tracePt t="53903" x="3556000" y="3727450"/>
          <p14:tracePt t="53928" x="3670300" y="3733800"/>
          <p14:tracePt t="53954" x="3765550" y="3733800"/>
          <p14:tracePt t="54033" x="3886200" y="3733800"/>
          <p14:tracePt t="54045" x="3898900" y="3733800"/>
          <p14:tracePt t="54056" x="3937000" y="3733800"/>
          <p14:tracePt t="54073" x="3975100" y="3733800"/>
          <p14:tracePt t="54090" x="4013200" y="3733800"/>
          <p14:tracePt t="54108" x="4044950" y="3733800"/>
          <p14:tracePt t="54132" x="4089400" y="3733800"/>
          <p14:tracePt t="54155" x="4121150" y="3733800"/>
          <p14:tracePt t="54180" x="4146550" y="3727450"/>
          <p14:tracePt t="54203" x="4171950" y="3727450"/>
          <p14:tracePt t="54230" x="4178300" y="3721100"/>
          <p14:tracePt t="55296" x="4171950" y="3721100"/>
          <p14:tracePt t="55326" x="4159250" y="3721100"/>
          <p14:tracePt t="55357" x="4146550" y="3721100"/>
          <p14:tracePt t="55388" x="4133850" y="3721100"/>
          <p14:tracePt t="55420" x="4127500" y="3721100"/>
          <p14:tracePt t="55447" x="4114800" y="3721100"/>
          <p14:tracePt t="55474" x="4108450" y="3721100"/>
          <p14:tracePt t="55499" x="4102100" y="3721100"/>
          <p14:tracePt t="55524" x="4095750" y="3721100"/>
          <p14:tracePt t="55548" x="4089400" y="3721100"/>
          <p14:tracePt t="55584" x="4083050" y="3721100"/>
          <p14:tracePt t="56256" x="4076700" y="3721100"/>
          <p14:tracePt t="56346" x="4070350" y="3721100"/>
          <p14:tracePt t="56374" x="4064000" y="3721100"/>
          <p14:tracePt t="56403" x="4051300" y="3721100"/>
          <p14:tracePt t="56434" x="4038600" y="3721100"/>
          <p14:tracePt t="56753" x="4038600" y="3727450"/>
          <p14:tracePt t="60009" x="4032250" y="3727450"/>
          <p14:tracePt t="60038" x="4013200" y="3721100"/>
          <p14:tracePt t="60069" x="3937000" y="3702050"/>
          <p14:tracePt t="60073" x="3924300" y="3695700"/>
          <p14:tracePt t="60108" x="3835400" y="3670300"/>
          <p14:tracePt t="60141" x="3746500" y="3651250"/>
          <p14:tracePt t="60145" x="3727450" y="3644900"/>
          <p14:tracePt t="60177" x="3632200" y="3638550"/>
          <p14:tracePt t="60210" x="3530600" y="3638550"/>
          <p14:tracePt t="60241" x="3416300" y="3651250"/>
          <p14:tracePt t="60273" x="3289300" y="3670300"/>
          <p14:tracePt t="60305" x="3206750" y="3702050"/>
          <p14:tracePt t="60333" x="3175000" y="3721100"/>
          <p14:tracePt t="60358" x="3155950" y="3746500"/>
          <p14:tracePt t="60360" x="3149600" y="3759200"/>
          <p14:tracePt t="60386" x="3136900" y="3797300"/>
          <p14:tracePt t="60413" x="3136900" y="3841750"/>
          <p14:tracePt t="60415" x="3136900" y="3854450"/>
          <p14:tracePt t="60440" x="3200400" y="3911600"/>
          <p14:tracePt t="60466" x="3333750" y="3956050"/>
          <p14:tracePt t="60490" x="3556000" y="4000500"/>
          <p14:tracePt t="60517" x="3778250" y="4044950"/>
          <p14:tracePt t="60544" x="4064000" y="4070350"/>
          <p14:tracePt t="60570" x="4197350" y="4070350"/>
          <p14:tracePt t="60577" x="4254500" y="4070350"/>
          <p14:tracePt t="60591" x="4305300" y="4070350"/>
          <p14:tracePt t="60608" x="4438650" y="4070350"/>
          <p14:tracePt t="60624" x="4521200" y="4057650"/>
          <p14:tracePt t="60641" x="4584700" y="4044950"/>
          <p14:tracePt t="60657" x="4648200" y="4038600"/>
          <p14:tracePt t="60687" x="4743450" y="4019550"/>
          <p14:tracePt t="60724" x="4800600" y="4019550"/>
          <p14:tracePt t="60731" x="4813300" y="4013200"/>
          <p14:tracePt t="60763" x="4819650" y="4013200"/>
          <p14:tracePt t="60809" x="4826000" y="4006850"/>
          <p14:tracePt t="63378" x="4826000" y="4019550"/>
          <p14:tracePt t="63408" x="4775200" y="4089400"/>
          <p14:tracePt t="63439" x="4724400" y="4165600"/>
          <p14:tracePt t="63441" x="4718050" y="4184650"/>
          <p14:tracePt t="63472" x="4654550" y="4273550"/>
          <p14:tracePt t="63482" x="4641850" y="4292600"/>
          <p14:tracePt t="63491" x="4629150" y="4311650"/>
          <p14:tracePt t="63524" x="4578350" y="4375150"/>
          <p14:tracePt t="63557" x="4514850" y="4425950"/>
          <p14:tracePt t="63574" x="4489450" y="4445000"/>
          <p14:tracePt t="63591" x="4451350" y="4470400"/>
          <p14:tracePt t="63593" x="4438650" y="4476750"/>
          <p14:tracePt t="63608" x="4406900" y="4495800"/>
          <p14:tracePt t="63624" x="4375150" y="4514850"/>
          <p14:tracePt t="63641" x="4349750" y="4533900"/>
          <p14:tracePt t="63658" x="4318000" y="4559300"/>
          <p14:tracePt t="63674" x="4273550" y="4578350"/>
          <p14:tracePt t="63690" x="4229100" y="4610100"/>
          <p14:tracePt t="63698" x="4216400" y="4629150"/>
          <p14:tracePt t="63711" x="4203700" y="4635500"/>
          <p14:tracePt t="63719" x="4184650" y="4648200"/>
          <p14:tracePt t="63722" x="4165600" y="4654550"/>
          <p14:tracePt t="63733" x="4146550" y="4673600"/>
          <p14:tracePt t="63746" x="4114800" y="4699000"/>
          <p14:tracePt t="63757" x="4095750" y="4711700"/>
          <p14:tracePt t="63775" x="4064000" y="4743450"/>
          <p14:tracePt t="63791" x="4019550" y="4787900"/>
          <p14:tracePt t="63794" x="4006850" y="4800600"/>
          <p14:tracePt t="63809" x="3987800" y="4832350"/>
          <p14:tracePt t="63825" x="3968750" y="4857750"/>
          <p14:tracePt t="63863" x="3943350" y="4902200"/>
          <p14:tracePt t="63866" x="3930650" y="4908550"/>
          <p14:tracePt t="63899" x="3911600" y="4946650"/>
          <p14:tracePt t="63932" x="3898900" y="4984750"/>
          <p14:tracePt t="63964" x="3879850" y="5035550"/>
          <p14:tracePt t="63995" x="3867150" y="5080000"/>
          <p14:tracePt t="64028" x="3867150" y="5105400"/>
          <p14:tracePt t="64060" x="3860800" y="5137150"/>
          <p14:tracePt t="64091" x="3854450" y="5175250"/>
          <p14:tracePt t="64121" x="3841750" y="5207000"/>
          <p14:tracePt t="64153" x="3829050" y="5245100"/>
          <p14:tracePt t="64187" x="3797300" y="5283200"/>
          <p14:tracePt t="64218" x="3771900" y="5314950"/>
          <p14:tracePt t="64250" x="3765550" y="5321300"/>
          <p14:tracePt t="64361" x="3759200" y="5321300"/>
          <p14:tracePt t="64397" x="3733800" y="5321300"/>
          <p14:tracePt t="64429" x="3702050" y="5321300"/>
          <p14:tracePt t="64460" x="3657600" y="5314950"/>
          <p14:tracePt t="64493" x="3625850" y="5295900"/>
          <p14:tracePt t="64524" x="3606800" y="5283200"/>
          <p14:tracePt t="64557" x="3600450" y="5276850"/>
          <p14:tracePt t="64588" x="3594100" y="5264150"/>
          <p14:tracePt t="64617" x="3594100" y="5226050"/>
          <p14:tracePt t="64647" x="3587750" y="5194300"/>
          <p14:tracePt t="64680" x="3600450" y="5124450"/>
          <p14:tracePt t="64802" x="3733800" y="5029200"/>
          <p14:tracePt t="64841" x="3765550" y="5022850"/>
          <p14:tracePt t="64874" x="3778250" y="5022850"/>
          <p14:tracePt t="64907" x="3816350" y="5035550"/>
          <p14:tracePt t="64941" x="3873500" y="5067300"/>
          <p14:tracePt t="64977" x="3905250" y="5080000"/>
          <p14:tracePt t="65050" x="3911600" y="5086350"/>
          <p14:tracePt t="65085" x="3911600" y="5099050"/>
          <p14:tracePt t="65118" x="3892550" y="5130800"/>
          <p14:tracePt t="65150" x="3835400" y="5175250"/>
          <p14:tracePt t="65153" x="3822700" y="5187950"/>
          <p14:tracePt t="65184" x="3752850" y="5232400"/>
          <p14:tracePt t="65217" x="3714750" y="5257800"/>
          <p14:tracePt t="65253" x="3695700" y="5264150"/>
          <p14:tracePt t="65285" x="3683000" y="5270500"/>
          <p14:tracePt t="65314" x="3676650" y="5276850"/>
          <p14:tracePt t="65344" x="3657600" y="5289550"/>
          <p14:tracePt t="65374" x="3651250" y="5295900"/>
          <p14:tracePt t="65406" x="3644900" y="5308600"/>
          <p14:tracePt t="65438" x="3632200" y="5314950"/>
          <p14:tracePt t="65470" x="3625850" y="5321300"/>
          <p14:tracePt t="65499" x="3625850" y="5327650"/>
          <p14:tracePt t="65531" x="3619500" y="5334000"/>
          <p14:tracePt t="65561" x="3619500" y="5340350"/>
          <p14:tracePt t="65634" x="3619500" y="5346700"/>
          <p14:tracePt t="65668" x="3619500" y="5353050"/>
          <p14:tracePt t="65701" x="3638550" y="5359400"/>
          <p14:tracePt t="65745" x="3657600" y="5365750"/>
          <p14:tracePt t="65782" x="3676650" y="5365750"/>
          <p14:tracePt t="65816" x="3689350" y="5365750"/>
          <p14:tracePt t="66594" x="3683000" y="5365750"/>
          <p14:tracePt t="66627" x="3657600" y="5372100"/>
          <p14:tracePt t="66663" x="3613150" y="5378450"/>
          <p14:tracePt t="66706" x="3581400" y="5378450"/>
          <p14:tracePt t="66755" x="3581400" y="5384800"/>
          <p14:tracePt t="66790" x="3575050" y="5384800"/>
          <p14:tracePt t="66825" x="3562350" y="5397500"/>
          <p14:tracePt t="66857" x="3562350" y="5410200"/>
          <p14:tracePt t="66886" x="3587750" y="5422900"/>
          <p14:tracePt t="66915" x="3644900" y="5448300"/>
          <p14:tracePt t="66945" x="3702050" y="5467350"/>
          <p14:tracePt t="66978" x="3746500" y="5486400"/>
          <p14:tracePt t="67014" x="3771900" y="5499100"/>
          <p14:tracePt t="67047" x="3778250" y="5505450"/>
          <p14:tracePt t="67079" x="3784600" y="5511800"/>
          <p14:tracePt t="67112" x="3790950" y="5530850"/>
          <p14:tracePt t="67142" x="3790950" y="5543550"/>
          <p14:tracePt t="67173" x="3790950" y="5556250"/>
          <p14:tracePt t="67204" x="3790950" y="5568950"/>
          <p14:tracePt t="67235" x="3790950" y="5581650"/>
          <p14:tracePt t="67267" x="3790950" y="5600700"/>
          <p14:tracePt t="67299" x="3790950" y="5619750"/>
          <p14:tracePt t="67332" x="3784600" y="5638800"/>
          <p14:tracePt t="67363" x="3778250" y="5657850"/>
          <p14:tracePt t="67393" x="3771900" y="5670550"/>
          <p14:tracePt t="67423" x="3765550" y="5676900"/>
          <p14:tracePt t="67455" x="3752850" y="5689600"/>
          <p14:tracePt t="67458" x="3746500" y="5689600"/>
          <p14:tracePt t="67489" x="3689350" y="5695950"/>
          <p14:tracePt t="67521" x="3619500" y="5670550"/>
          <p14:tracePt t="67553" x="3549650" y="5619750"/>
          <p14:tracePt t="67585" x="3524250" y="5568950"/>
          <p14:tracePt t="67614" x="3524250" y="5543550"/>
          <p14:tracePt t="67645" x="3524250" y="5505450"/>
          <p14:tracePt t="67682" x="3575050" y="5473700"/>
          <p14:tracePt t="67722" x="3644900" y="5467350"/>
          <p14:tracePt t="67759" x="3702050" y="5467350"/>
          <p14:tracePt t="67761" x="3714750" y="5467350"/>
          <p14:tracePt t="67794" x="3765550" y="5480050"/>
          <p14:tracePt t="67825" x="3797300" y="5499100"/>
          <p14:tracePt t="67862" x="3816350" y="5518150"/>
          <p14:tracePt t="67895" x="3841750" y="5562600"/>
          <p14:tracePt t="67897" x="3848100" y="5575300"/>
          <p14:tracePt t="67928" x="3860800" y="5619750"/>
          <p14:tracePt t="67958" x="3867150" y="5657850"/>
          <p14:tracePt t="67990" x="3867150" y="5683250"/>
          <p14:tracePt t="68020" x="3867150" y="5702300"/>
          <p14:tracePt t="68053" x="3867150" y="5715000"/>
          <p14:tracePt t="68087" x="3848100" y="5734050"/>
          <p14:tracePt t="68089" x="3841750" y="5746750"/>
          <p14:tracePt t="68119" x="3797300" y="5759450"/>
          <p14:tracePt t="68122" x="3778250" y="5759450"/>
          <p14:tracePt t="68152" x="3689350" y="5759450"/>
          <p14:tracePt t="68154" x="3651250" y="5759450"/>
          <p14:tracePt t="68184" x="3568700" y="5753100"/>
          <p14:tracePt t="68186" x="3543300" y="5746750"/>
          <p14:tracePt t="68216" x="3498850" y="5734050"/>
          <p14:tracePt t="68219" x="3492500" y="5734050"/>
          <p14:tracePt t="68251" x="3467100" y="5689600"/>
          <p14:tracePt t="68282" x="3448050" y="5619750"/>
          <p14:tracePt t="68312" x="3448050" y="5562600"/>
          <p14:tracePt t="68314" x="3448050" y="5549900"/>
          <p14:tracePt t="68344" x="3467100" y="5511800"/>
          <p14:tracePt t="68346" x="3486150" y="5492750"/>
          <p14:tracePt t="68375" x="3568700" y="5467350"/>
          <p14:tracePt t="68378" x="3594100" y="5461000"/>
          <p14:tracePt t="68407" x="3695700" y="5454650"/>
          <p14:tracePt t="68410" x="3721100" y="5454650"/>
          <p14:tracePt t="68439" x="3797300" y="5461000"/>
          <p14:tracePt t="68442" x="3816350" y="5467350"/>
          <p14:tracePt t="68472" x="3879850" y="5499100"/>
          <p14:tracePt t="68474" x="3892550" y="5511800"/>
          <p14:tracePt t="68504" x="3943350" y="5549900"/>
          <p14:tracePt t="68507" x="3956050" y="5562600"/>
          <p14:tracePt t="68541" x="3981450" y="5607050"/>
          <p14:tracePt t="68573" x="3994150" y="5657850"/>
          <p14:tracePt t="68605" x="3994150" y="5708650"/>
          <p14:tracePt t="68665" x="3937000" y="5784850"/>
          <p14:tracePt t="68692" x="3892550" y="5797550"/>
          <p14:tracePt t="68708" x="3841750" y="5797550"/>
          <p14:tracePt t="68723" x="3790950" y="5797550"/>
          <p14:tracePt t="68741" x="3746500" y="5797550"/>
          <p14:tracePt t="68757" x="3721100" y="5791200"/>
          <p14:tracePt t="68774" x="3695700" y="5778500"/>
          <p14:tracePt t="68796" x="3670300" y="5759450"/>
          <p14:tracePt t="68823" x="3644900" y="5721350"/>
          <p14:tracePt t="68826" x="3632200" y="5708650"/>
          <p14:tracePt t="68853" x="3606800" y="5664200"/>
          <p14:tracePt t="68881" x="3587750" y="5600700"/>
          <p14:tracePt t="68910" x="3587750" y="5568950"/>
          <p14:tracePt t="68936" x="3587750" y="5543550"/>
          <p14:tracePt t="68963" x="3632200" y="5511800"/>
          <p14:tracePt t="68990" x="3676650" y="5499100"/>
          <p14:tracePt t="69018" x="3733800" y="5492750"/>
          <p14:tracePt t="69045" x="3759200" y="5492750"/>
          <p14:tracePt t="69074" x="3797300" y="5492750"/>
          <p14:tracePt t="69103" x="3835400" y="5492750"/>
          <p14:tracePt t="69130" x="3886200" y="5518150"/>
          <p14:tracePt t="69156" x="3930650" y="5537200"/>
          <p14:tracePt t="69185" x="3962400" y="5562600"/>
          <p14:tracePt t="69216" x="3981450" y="5575300"/>
          <p14:tracePt t="69249" x="4000500" y="5588000"/>
          <p14:tracePt t="69279" x="4013200" y="5607050"/>
          <p14:tracePt t="69282" x="4013200" y="5613400"/>
          <p14:tracePt t="69311" x="4019550" y="5632450"/>
          <p14:tracePt t="69313" x="4019550" y="5638800"/>
          <p14:tracePt t="69344" x="4019550" y="5664200"/>
          <p14:tracePt t="69347" x="4019550" y="5670550"/>
          <p14:tracePt t="69376" x="4019550" y="5695950"/>
          <p14:tracePt t="69379" x="4019550" y="5708650"/>
          <p14:tracePt t="69409" x="4006850" y="5734050"/>
          <p14:tracePt t="69440" x="3994150" y="5746750"/>
          <p14:tracePt t="69443" x="3987800" y="5753100"/>
          <p14:tracePt t="69473" x="3949700" y="5765800"/>
          <p14:tracePt t="69505" x="3898900" y="5784850"/>
          <p14:tracePt t="69536" x="3860800" y="5784850"/>
          <p14:tracePt t="69538" x="3848100" y="5784850"/>
          <p14:tracePt t="69569" x="3771900" y="5778500"/>
          <p14:tracePt t="69601" x="3670300" y="5740400"/>
          <p14:tracePt t="69632" x="3619500" y="5695950"/>
          <p14:tracePt t="69634" x="3606800" y="5683250"/>
          <p14:tracePt t="69666" x="3562350" y="5626100"/>
          <p14:tracePt t="69707" x="3536950" y="5575300"/>
          <p14:tracePt t="69744" x="3536950" y="5537200"/>
          <p14:tracePt t="69747" x="3543300" y="5524500"/>
          <p14:tracePt t="69778" x="3587750" y="5486400"/>
          <p14:tracePt t="69807" x="3625850" y="5473700"/>
          <p14:tracePt t="69809" x="3632200" y="5473700"/>
          <p14:tracePt t="69839" x="3676650" y="5461000"/>
          <p14:tracePt t="69841" x="3689350" y="5461000"/>
          <p14:tracePt t="69870" x="3727450" y="5461000"/>
          <p14:tracePt t="69873" x="3746500" y="5461000"/>
          <p14:tracePt t="69902" x="3790950" y="5461000"/>
          <p14:tracePt t="69935" x="3848100" y="5467350"/>
          <p14:tracePt t="69937" x="3867150" y="5473700"/>
          <p14:tracePt t="69967" x="3898900" y="5480050"/>
          <p14:tracePt t="69969" x="3911600" y="5486400"/>
          <p14:tracePt t="69998" x="3917950" y="5492750"/>
          <p14:tracePt t="70030" x="3937000" y="5505450"/>
          <p14:tracePt t="70061" x="3949700" y="5518150"/>
          <p14:tracePt t="70091" x="3975100" y="5562600"/>
          <p14:tracePt t="70123" x="4000500" y="5613400"/>
          <p14:tracePt t="70154" x="4019550" y="5645150"/>
          <p14:tracePt t="70185" x="4025900" y="5664200"/>
          <p14:tracePt t="70217" x="4025900" y="5676900"/>
          <p14:tracePt t="70248" x="4025900" y="5695950"/>
          <p14:tracePt t="70280" x="4025900" y="5715000"/>
          <p14:tracePt t="70311" x="4013200" y="5734050"/>
          <p14:tracePt t="70342" x="3962400" y="5734050"/>
          <p14:tracePt t="70374" x="3892550" y="5734050"/>
          <p14:tracePt t="70406" x="3829050" y="5734050"/>
          <p14:tracePt t="70438" x="3784600" y="5734050"/>
          <p14:tracePt t="70470" x="3759200" y="5734050"/>
          <p14:tracePt t="70501" x="3752850" y="5734050"/>
          <p14:tracePt t="70619" x="3746500" y="5734050"/>
          <p14:tracePt t="70656" x="3740150" y="5715000"/>
          <p14:tracePt t="70659" x="3740150" y="5708650"/>
          <p14:tracePt t="70698" x="3721100" y="5664200"/>
          <p14:tracePt t="70741" x="3702050" y="5638800"/>
          <p14:tracePt t="70772" x="3689350" y="5626100"/>
          <p14:tracePt t="70795" x="3657600" y="5619750"/>
          <p14:tracePt t="70817" x="3619500" y="5619750"/>
          <p14:tracePt t="70840" x="3600450" y="5613400"/>
          <p14:tracePt t="70841" x="3587750" y="5613400"/>
          <p14:tracePt t="70863" x="3575050" y="5613400"/>
          <p14:tracePt t="70886" x="3549650" y="5607050"/>
          <p14:tracePt t="70907" x="3536950" y="5607050"/>
          <p14:tracePt t="78751" x="3530600" y="5607050"/>
          <p14:tracePt t="79262" x="3536950" y="5607050"/>
          <p14:tracePt t="79296" x="3568700" y="5607050"/>
          <p14:tracePt t="79333" x="3606800" y="5607050"/>
          <p14:tracePt t="79367" x="3625850" y="5607050"/>
          <p14:tracePt t="79402" x="3632200" y="5607050"/>
          <p14:tracePt t="79436" x="3638550" y="5607050"/>
          <p14:tracePt t="79469" x="3651250" y="5607050"/>
          <p14:tracePt t="79502" x="3670300" y="5607050"/>
          <p14:tracePt t="79535" x="3702050" y="5613400"/>
          <p14:tracePt t="79566" x="3733800" y="5613400"/>
          <p14:tracePt t="79597" x="3771900" y="5613400"/>
          <p14:tracePt t="79629" x="3803650" y="5613400"/>
          <p14:tracePt t="79663" x="3829050" y="5613400"/>
          <p14:tracePt t="79697" x="3854450" y="5607050"/>
          <p14:tracePt t="79700" x="3860800" y="5607050"/>
          <p14:tracePt t="79735" x="3886200" y="5607050"/>
          <p14:tracePt t="79774" x="3911600" y="5594350"/>
          <p14:tracePt t="79809" x="3937000" y="5588000"/>
          <p14:tracePt t="79812" x="3937000" y="5581650"/>
          <p14:tracePt t="79843" x="3956050" y="5575300"/>
          <p14:tracePt t="79892" x="3962400" y="5575300"/>
          <p14:tracePt t="79923" x="3968750" y="5575300"/>
          <p14:tracePt t="79955" x="3968750" y="5568950"/>
          <p14:tracePt t="79987" x="3981450" y="5568950"/>
          <p14:tracePt t="80018" x="3987800" y="5568950"/>
          <p14:tracePt t="80048" x="4000500" y="5568950"/>
          <p14:tracePt t="80077" x="4019550" y="5568950"/>
          <p14:tracePt t="80107" x="4057650" y="5568950"/>
          <p14:tracePt t="80137" x="4083050" y="5562600"/>
          <p14:tracePt t="80167" x="4102100" y="5556250"/>
          <p14:tracePt t="80198" x="4121150" y="5556250"/>
          <p14:tracePt t="80228" x="4133850" y="5556250"/>
          <p14:tracePt t="80257" x="4140200" y="5549900"/>
          <p14:tracePt t="80259" x="4146550" y="5549900"/>
          <p14:tracePt t="80294" x="4165600" y="5549900"/>
          <p14:tracePt t="80324" x="4197350" y="5549900"/>
          <p14:tracePt t="80358" x="4229100" y="5543550"/>
          <p14:tracePt t="80387" x="4260850" y="5537200"/>
          <p14:tracePt t="80419" x="4292600" y="5537200"/>
          <p14:tracePt t="80449" x="4318000" y="5537200"/>
          <p14:tracePt t="80452" x="4324350" y="5537200"/>
          <p14:tracePt t="80483" x="4349750" y="5537200"/>
          <p14:tracePt t="80513" x="4368800" y="5537200"/>
          <p14:tracePt t="80516" x="4375150" y="5537200"/>
          <p14:tracePt t="80548" x="4406900" y="5537200"/>
          <p14:tracePt t="80582" x="4432300" y="5537200"/>
          <p14:tracePt t="80616" x="4464050" y="5543550"/>
          <p14:tracePt t="80677" x="4495800" y="5543550"/>
          <p14:tracePt t="80703" x="4502150" y="5543550"/>
          <p14:tracePt t="80724" x="4514850" y="5543550"/>
          <p14:tracePt t="80747" x="4533900" y="5549900"/>
          <p14:tracePt t="80768" x="4546600" y="5549900"/>
          <p14:tracePt t="80791" x="4572000" y="5549900"/>
          <p14:tracePt t="80812" x="4597400" y="5549900"/>
          <p14:tracePt t="80833" x="4622800" y="5549900"/>
          <p14:tracePt t="80835" x="4629150" y="5549900"/>
          <p14:tracePt t="80855" x="4648200" y="5549900"/>
          <p14:tracePt t="80875" x="4699000" y="5549900"/>
          <p14:tracePt t="80895" x="4724400" y="5549900"/>
          <p14:tracePt t="80916" x="4756150" y="5549900"/>
          <p14:tracePt t="80936" x="4775200" y="5549900"/>
          <p14:tracePt t="80958" x="4781550" y="5549900"/>
          <p14:tracePt t="81044" x="4787900" y="5549900"/>
          <p14:tracePt t="81077" x="4806950" y="5549900"/>
          <p14:tracePt t="81109" x="4826000" y="5549900"/>
          <p14:tracePt t="81143" x="4838700" y="5549900"/>
          <p14:tracePt t="81175" x="4864100" y="5556250"/>
          <p14:tracePt t="81206" x="4876800" y="5556250"/>
          <p14:tracePt t="81236" x="4889500" y="5556250"/>
          <p14:tracePt t="81265" x="4895850" y="5556250"/>
          <p14:tracePt t="81297" x="4908550" y="5556250"/>
          <p14:tracePt t="81327" x="4921250" y="5556250"/>
          <p14:tracePt t="81358" x="4933950" y="5556250"/>
          <p14:tracePt t="81389" x="4953000" y="5556250"/>
          <p14:tracePt t="81423" x="4965700" y="5556250"/>
          <p14:tracePt t="81455" x="4978400" y="5556250"/>
          <p14:tracePt t="81487" x="4997450" y="5556250"/>
          <p14:tracePt t="81517" x="5022850" y="5556250"/>
          <p14:tracePt t="81549" x="5048250" y="5556250"/>
          <p14:tracePt t="81579" x="5073650" y="5556250"/>
          <p14:tracePt t="81610" x="5099050" y="5556250"/>
          <p14:tracePt t="81612" x="5105400" y="5556250"/>
          <p14:tracePt t="81642" x="5118100" y="5556250"/>
          <p14:tracePt t="81672" x="5130800" y="5556250"/>
          <p14:tracePt t="81704" x="5168900" y="5556250"/>
          <p14:tracePt t="81741" x="5207000" y="5543550"/>
          <p14:tracePt t="81747" x="5213350" y="5543550"/>
          <p14:tracePt t="81787" x="5245100" y="5543550"/>
          <p14:tracePt t="81825" x="5276850" y="5543550"/>
          <p14:tracePt t="81828" x="5283200" y="5537200"/>
          <p14:tracePt t="81864" x="5308600" y="5537200"/>
          <p14:tracePt t="81894" x="5327650" y="5530850"/>
          <p14:tracePt t="81925" x="5327650" y="5524500"/>
          <p14:tracePt t="81988" x="5334000" y="5524500"/>
          <p14:tracePt t="82045" x="5334000" y="5518150"/>
          <p14:tracePt t="82078" x="5334000" y="5505450"/>
          <p14:tracePt t="82109" x="5334000" y="5480050"/>
          <p14:tracePt t="82140" x="5327650" y="5461000"/>
          <p14:tracePt t="82170" x="5321300" y="5454650"/>
          <p14:tracePt t="82374" x="5314950" y="5454650"/>
          <p14:tracePt t="82410" x="5302250" y="5467350"/>
          <p14:tracePt t="82444" x="5283200" y="5499100"/>
          <p14:tracePt t="82482" x="5276850" y="5505450"/>
          <p14:tracePt t="82518" x="5276850" y="5511800"/>
          <p14:tracePt t="82709" x="5276850" y="5518150"/>
          <p14:tracePt t="82743" x="5295900" y="5518150"/>
          <p14:tracePt t="82768" x="5308600" y="5511800"/>
          <p14:tracePt t="82794" x="5321300" y="5511800"/>
          <p14:tracePt t="82796" x="5327650" y="5511800"/>
          <p14:tracePt t="82820" x="5334000" y="5505450"/>
          <p14:tracePt t="82852" x="5340350" y="5505450"/>
          <p14:tracePt t="82876" x="5346700" y="5505450"/>
          <p14:tracePt t="82908" x="5365750" y="5505450"/>
          <p14:tracePt t="82941" x="5384800" y="5505450"/>
          <p14:tracePt t="82964" x="5397500" y="5505450"/>
          <p14:tracePt t="82989" x="5410200" y="5505450"/>
          <p14:tracePt t="83012" x="5416550" y="5505450"/>
          <p14:tracePt t="92582" x="5410200" y="5505450"/>
          <p14:tracePt t="92611" x="5346700" y="5518150"/>
          <p14:tracePt t="92613" x="5314950" y="5530850"/>
          <p14:tracePt t="92662" x="5143500" y="5581650"/>
          <p14:tracePt t="92687" x="5099050" y="5594350"/>
          <p14:tracePt t="92702" x="5086350" y="5600700"/>
          <p14:tracePt t="92724" x="5067300" y="5607050"/>
          <p14:tracePt t="92757" x="5048250" y="5613400"/>
          <p14:tracePt t="92774" x="5035550" y="5613400"/>
          <p14:tracePt t="92791" x="5016500" y="5626100"/>
          <p14:tracePt t="92808" x="4997450" y="5632450"/>
          <p14:tracePt t="92824" x="4984750" y="5638800"/>
          <p14:tracePt t="92841" x="4965700" y="5651500"/>
          <p14:tracePt t="92858" x="4940300" y="5670550"/>
          <p14:tracePt t="92874" x="4914900" y="5689600"/>
          <p14:tracePt t="92891" x="4895850" y="5702300"/>
          <p14:tracePt t="92908" x="4876800" y="5727700"/>
          <p14:tracePt t="92908" x="4870450" y="5734050"/>
          <p14:tracePt t="92924" x="4857750" y="5753100"/>
          <p14:tracePt t="92941" x="4851400" y="5765800"/>
          <p14:tracePt t="92963" x="4851400" y="5784850"/>
          <p14:tracePt t="92985" x="4851400" y="5803900"/>
          <p14:tracePt t="93004" x="4851400" y="5835650"/>
          <p14:tracePt t="93034" x="4857750" y="5886450"/>
          <p14:tracePt t="93064" x="4876800" y="5930900"/>
          <p14:tracePt t="93085" x="4883150" y="5949950"/>
          <p14:tracePt t="93105" x="4889500" y="5962650"/>
          <p14:tracePt t="93128" x="4889500" y="5975350"/>
          <p14:tracePt t="93149" x="4908550" y="5994400"/>
          <p14:tracePt t="93171" x="4927600" y="6000750"/>
          <p14:tracePt t="93192" x="4965700" y="6007100"/>
          <p14:tracePt t="93214" x="5022850" y="5969000"/>
          <p14:tracePt t="93235" x="5029200" y="5930900"/>
          <p14:tracePt t="93631" x="5035550" y="5918200"/>
          <p14:tracePt t="93686" x="5029200" y="5930900"/>
          <p14:tracePt t="93742" x="5029200" y="5975350"/>
          <p14:tracePt t="93811" x="5022850" y="6051550"/>
          <p14:tracePt t="93813" x="5022850" y="6057900"/>
          <p14:tracePt t="93868" x="5022850" y="6115050"/>
          <p14:tracePt t="93870" x="5022850" y="6127750"/>
          <p14:tracePt t="93927" x="5022850" y="6261100"/>
          <p14:tracePt t="93983" x="5029200" y="6413500"/>
          <p14:tracePt t="94095" x="5086350" y="6565900"/>
          <p14:tracePt t="94157" x="5105400" y="6591300"/>
          <p14:tracePt t="94213" x="5105400" y="6597650"/>
          <p14:tracePt t="94268" x="5105400" y="6616700"/>
          <p14:tracePt t="94270" x="5105400" y="6623050"/>
          <p14:tracePt t="94319" x="5105400" y="6635750"/>
          <p14:tracePt t="94406" x="5111750" y="6635750"/>
          <p14:tracePt t="94457" x="5137150" y="6604000"/>
          <p14:tracePt t="94507" x="5149850" y="6591300"/>
          <p14:tracePt t="94710" x="5149850" y="6584950"/>
          <p14:tracePt t="94764" x="5219700" y="6559550"/>
          <p14:tracePt t="94768" x="5251450" y="6553200"/>
          <p14:tracePt t="94830" x="5435600" y="6540500"/>
          <p14:tracePt t="94888" x="5543550" y="6540500"/>
          <p14:tracePt t="94946" x="5619750" y="6534150"/>
          <p14:tracePt t="94950" x="5626100" y="6534150"/>
          <p14:tracePt t="95011" x="5670550" y="6534150"/>
          <p14:tracePt t="95014" x="5689600" y="6534150"/>
          <p14:tracePt t="95067" x="5740400" y="6534150"/>
          <p14:tracePt t="95070" x="5746750" y="6534150"/>
          <p14:tracePt t="95126" x="5765800" y="6534150"/>
          <p14:tracePt t="95180" x="5797550" y="6534150"/>
          <p14:tracePt t="95182" x="5803900" y="6534150"/>
          <p14:tracePt t="95234" x="5816600" y="6534150"/>
          <p14:tracePt t="95470" x="5822950" y="6534150"/>
          <p14:tracePt t="95521" x="5829300" y="6534150"/>
          <p14:tracePt t="95696" x="5829300" y="6527800"/>
          <p14:tracePt t="95749" x="5848350" y="6527800"/>
          <p14:tracePt t="95808" x="5861050" y="6527800"/>
          <p14:tracePt t="95865" x="5880100" y="6527800"/>
          <p14:tracePt t="95916" x="5899150" y="6534150"/>
          <p14:tracePt t="95919" x="5905500" y="6534150"/>
          <p14:tracePt t="95970" x="5956300" y="6540500"/>
          <p14:tracePt t="96023" x="6000750" y="6546850"/>
          <p14:tracePt t="96076" x="6019800" y="6546850"/>
          <p14:tracePt t="96079" x="6026150" y="6546850"/>
          <p14:tracePt t="96303" x="6032500" y="6546850"/>
          <p14:tracePt t="96479" x="6038850" y="6546850"/>
          <p14:tracePt t="96591" x="6045200" y="6546850"/>
          <p14:tracePt t="96642" x="6051550" y="6546850"/>
          <p14:tracePt t="96695" x="6019800" y="6540500"/>
          <p14:tracePt t="96752" x="5981700" y="6540500"/>
          <p14:tracePt t="96812" x="5956300" y="6534150"/>
          <p14:tracePt t="96815" x="5949950" y="6534150"/>
          <p14:tracePt t="96868" x="5905500" y="6534150"/>
          <p14:tracePt t="96870" x="5892800" y="6534150"/>
          <p14:tracePt t="96925" x="5822950" y="6521450"/>
          <p14:tracePt t="96927" x="5810250" y="6515100"/>
          <p14:tracePt t="96980" x="5772150" y="6508750"/>
          <p14:tracePt t="96983" x="5765800" y="6508750"/>
          <p14:tracePt t="97035" x="5740400" y="6502400"/>
          <p14:tracePt t="97087" x="5734050" y="6502400"/>
          <p14:tracePt t="97391" x="5727700" y="6502400"/>
          <p14:tracePt t="97445" x="5727700" y="6483350"/>
          <p14:tracePt t="97501" x="5734050" y="6470650"/>
          <p14:tracePt t="97554" x="5740400" y="6470650"/>
          <p14:tracePt t="97623" x="5746750" y="6470650"/>
          <p14:tracePt t="97674" x="5759450" y="6470650"/>
          <p14:tracePt t="97728" x="5797550" y="6470650"/>
          <p14:tracePt t="97782" x="5822950" y="6470650"/>
          <p14:tracePt t="97819" x="5829300" y="6470650"/>
          <p14:tracePt t="97871" x="5835650" y="6470650"/>
          <p14:tracePt t="97914" x="5842000" y="6470650"/>
          <p14:tracePt t="97964" x="5861050" y="6470650"/>
          <p14:tracePt t="98018" x="5886450" y="6470650"/>
          <p14:tracePt t="98071" x="5899150" y="6470650"/>
          <p14:tracePt t="98123" x="5905500" y="6470650"/>
          <p14:tracePt t="98177" x="5911850" y="6470650"/>
          <p14:tracePt t="98228" x="5930900" y="6470650"/>
          <p14:tracePt t="98231" x="5937250" y="6470650"/>
          <p14:tracePt t="98282" x="5956300" y="6470650"/>
          <p14:tracePt t="98336" x="5962650" y="6470650"/>
          <p14:tracePt t="98387" x="5975350" y="6470650"/>
          <p14:tracePt t="98440" x="5981700" y="6470650"/>
          <p14:tracePt t="98491" x="5988050" y="6470650"/>
          <p14:tracePt t="98567" x="5994400" y="6470650"/>
          <p14:tracePt t="98621" x="6007100" y="6470650"/>
          <p14:tracePt t="98691" x="6051550" y="6470650"/>
          <p14:tracePt t="98726" x="6070600" y="6464300"/>
          <p14:tracePt t="98762" x="6070600" y="6457950"/>
          <p14:tracePt t="98784" x="6076950" y="6457950"/>
          <p14:tracePt t="98840" x="6083300" y="6457950"/>
          <p14:tracePt t="98890" x="6096000" y="6457950"/>
          <p14:tracePt t="98943" x="6140450" y="6451600"/>
          <p14:tracePt t="98994" x="6178550" y="6445250"/>
          <p14:tracePt t="99045" x="6197600" y="6445250"/>
          <p14:tracePt t="99095" x="6210300" y="6445250"/>
          <p14:tracePt t="99147" x="6216650" y="6445250"/>
          <p14:tracePt t="99198" x="6229350" y="6445250"/>
          <p14:tracePt t="101897" x="6235700" y="6445250"/>
          <p14:tracePt t="101950" x="6311900" y="6438900"/>
          <p14:tracePt t="102007" x="6407150" y="6419850"/>
          <p14:tracePt t="102062" x="6470650" y="6369050"/>
          <p14:tracePt t="102115" x="6483350" y="6311900"/>
          <p14:tracePt t="102170" x="6457950" y="6223000"/>
          <p14:tracePt t="102412" x="5708650" y="6108700"/>
          <p14:tracePt t="102415" x="5670550" y="6115050"/>
          <p14:tracePt t="102518" x="5340350" y="6203950"/>
          <p14:tracePt t="102578" x="5283200" y="6235700"/>
          <p14:tracePt t="102634" x="5257800" y="6261100"/>
          <p14:tracePt t="102688" x="5251450" y="6286500"/>
          <p14:tracePt t="102748" x="5245100" y="6311900"/>
          <p14:tracePt t="102752" x="5245100" y="6318250"/>
          <p14:tracePt t="102759" x="5245100" y="6330950"/>
          <p14:tracePt t="102815" x="5245100" y="6388100"/>
          <p14:tracePt t="102868" x="5365750" y="6464300"/>
          <p14:tracePt t="102872" x="5403850" y="6477000"/>
          <p14:tracePt t="102927" x="5810250" y="6616700"/>
          <p14:tracePt t="102980" x="6096000" y="6642100"/>
          <p14:tracePt t="103035" x="6248400" y="6578600"/>
          <p14:tracePt t="103088" x="6305550" y="6508750"/>
          <p14:tracePt t="103141" x="6343650" y="6451600"/>
          <p14:tracePt t="103144" x="6350000" y="6438900"/>
          <p14:tracePt t="103197" x="6381750" y="6356350"/>
          <p14:tracePt t="103199" x="6381750" y="6337300"/>
          <p14:tracePt t="103252" x="6388100" y="6203950"/>
          <p14:tracePt t="103305" x="6343650" y="6121400"/>
          <p14:tracePt t="103539" x="5905500" y="6057900"/>
          <p14:tracePt t="103599" x="5867400" y="6115050"/>
          <p14:tracePt t="103655" x="5867400" y="6210300"/>
          <p14:tracePt t="103710" x="5937250" y="6311900"/>
          <p14:tracePt t="103767" x="6102350" y="6388100"/>
          <p14:tracePt t="103827" x="6261100" y="6419850"/>
          <p14:tracePt t="103882" x="6318250" y="6419850"/>
          <p14:tracePt t="103937" x="6343650" y="6419850"/>
          <p14:tracePt t="103990" x="6381750" y="6419850"/>
          <p14:tracePt t="103992" x="6388100" y="6419850"/>
          <p14:tracePt t="104043" x="6426200" y="6407150"/>
          <p14:tracePt t="104095" x="6464300" y="6394450"/>
          <p14:tracePt t="104148" x="6515100" y="6375400"/>
          <p14:tracePt t="104203" x="6553200" y="6350000"/>
          <p14:tracePt t="104257" x="6584950" y="6330950"/>
          <p14:tracePt t="104304" x="6616700" y="6311900"/>
          <p14:tracePt t="104352" x="6673850" y="6280150"/>
          <p14:tracePt t="104404" x="6699250" y="6248400"/>
          <p14:tracePt t="104592" x="6692900" y="6248400"/>
          <p14:tracePt t="104639" x="6635750" y="6273800"/>
          <p14:tracePt t="104708" x="6565900" y="6318250"/>
          <p14:tracePt t="104748" x="6540500" y="6337300"/>
          <p14:tracePt t="104786" x="6527800" y="6350000"/>
          <p14:tracePt t="104823" x="6527800" y="6356350"/>
          <p14:tracePt t="105000" x="6527800" y="6362700"/>
          <p14:tracePt t="105051" x="6534150" y="6381750"/>
          <p14:tracePt t="105105" x="6553200" y="6394450"/>
          <p14:tracePt t="105216" x="6559550" y="6394450"/>
          <p14:tracePt t="105269" x="6591300" y="6400800"/>
          <p14:tracePt t="105323" x="6648450" y="6407150"/>
          <p14:tracePt t="105379" x="6673850" y="6407150"/>
          <p14:tracePt t="105436" x="6699250" y="6407150"/>
          <p14:tracePt t="105491" x="6724650" y="6407150"/>
          <p14:tracePt t="106032" x="6731000" y="6413500"/>
          <p14:tracePt t="106085" x="6731000" y="6432550"/>
          <p14:tracePt t="106139" x="6737350" y="6464300"/>
          <p14:tracePt t="106197" x="6750050" y="6496050"/>
          <p14:tracePt t="106199" x="6756400" y="6502400"/>
          <p14:tracePt t="106254" x="6819900" y="6546850"/>
          <p14:tracePt t="106256" x="6838950" y="6553200"/>
          <p14:tracePt t="106308" x="7092950" y="6597650"/>
          <p14:tracePt t="106365" x="7442200" y="6610350"/>
          <p14:tracePt t="106368" x="7486650" y="6610350"/>
          <p14:tracePt t="106423" x="7645400" y="6604000"/>
          <p14:tracePt t="106475" x="7658100" y="6591300"/>
          <p14:tracePt t="106527" x="7677150" y="6572250"/>
          <p14:tracePt t="106579" x="7708900" y="6553200"/>
          <p14:tracePt t="106631" x="7778750" y="6515100"/>
          <p14:tracePt t="106685" x="7854950" y="6464300"/>
          <p14:tracePt t="106688" x="7874000" y="6457950"/>
          <p14:tracePt t="106743" x="7918450" y="6426200"/>
          <p14:tracePt t="106802" x="7924800" y="6381750"/>
          <p14:tracePt t="106851" x="7924800" y="6337300"/>
          <p14:tracePt t="106901" x="7886700" y="6254750"/>
          <p14:tracePt t="106904" x="7874000" y="6242050"/>
          <p14:tracePt t="106951" x="7816850" y="6165850"/>
          <p14:tracePt t="106999" x="7785100" y="6127750"/>
          <p14:tracePt t="107047" x="7759700" y="6108700"/>
          <p14:tracePt t="107095" x="7702550" y="6070600"/>
          <p14:tracePt t="107143" x="7594600" y="6038850"/>
          <p14:tracePt t="107144" x="7556500" y="6026150"/>
          <p14:tracePt t="107191" x="7353300" y="5969000"/>
          <p14:tracePt t="107240" x="7245350" y="5949950"/>
          <p14:tracePt t="107288" x="7162800" y="5949950"/>
          <p14:tracePt t="107335" x="7086600" y="5956300"/>
          <p14:tracePt t="107337" x="7067550" y="5962650"/>
          <p14:tracePt t="107384" x="6978650" y="6000750"/>
          <p14:tracePt t="107432" x="6927850" y="6038850"/>
          <p14:tracePt t="107480" x="6902450" y="6057900"/>
          <p14:tracePt t="107528" x="6877050" y="6083300"/>
          <p14:tracePt t="107578" x="6851650" y="6134100"/>
          <p14:tracePt t="107630" x="6819900" y="6210300"/>
          <p14:tracePt t="107633" x="6813550" y="6223000"/>
          <p14:tracePt t="107682" x="6807200" y="6292850"/>
          <p14:tracePt t="107730" x="6807200" y="6362700"/>
          <p14:tracePt t="107781" x="6858000" y="6483350"/>
          <p14:tracePt t="107785" x="6870700" y="6502400"/>
          <p14:tracePt t="107836" x="6965950" y="6572250"/>
          <p14:tracePt t="107885" x="7092950" y="6591300"/>
          <p14:tracePt t="107887" x="7105650" y="6591300"/>
          <p14:tracePt t="107936" x="7112000" y="6591300"/>
          <p14:tracePt t="108145" x="7118350" y="6591300"/>
          <p14:tracePt t="108192" x="7054850" y="6496050"/>
          <p14:tracePt t="108243" x="6673850" y="6089650"/>
          <p14:tracePt t="108336" x="5226050" y="4972050"/>
          <p14:tracePt t="108452" x="4445000" y="4324350"/>
          <p14:tracePt t="108457" x="4381500" y="4279900"/>
          <p14:tracePt t="108530" x="3771900" y="3727450"/>
          <p14:tracePt t="108581" x="3429000" y="3460750"/>
          <p14:tracePt t="108584" x="3371850" y="3422650"/>
          <p14:tracePt t="108613" x="3194050" y="3333750"/>
          <p14:tracePt t="108642" x="2952750" y="3244850"/>
          <p14:tracePt t="108676" x="2717800" y="3194050"/>
          <p14:tracePt t="108700" x="2546350" y="3155950"/>
          <p14:tracePt t="108725" x="2374900" y="3092450"/>
          <p14:tracePt t="108727" x="2317750" y="3073400"/>
          <p14:tracePt t="108742" x="2266950" y="3054350"/>
          <p14:tracePt t="108760" x="2152650" y="3009900"/>
          <p14:tracePt t="108777" x="2101850" y="2984500"/>
          <p14:tracePt t="108804" x="2044700" y="2959100"/>
          <p14:tracePt t="108833" x="1987550" y="2933700"/>
          <p14:tracePt t="108859" x="1949450" y="2914650"/>
          <p14:tracePt t="108886" x="1885950" y="2870200"/>
          <p14:tracePt t="108888" x="1860550" y="2851150"/>
          <p14:tracePt t="108912" x="1771650" y="2806700"/>
          <p14:tracePt t="108937" x="1682750" y="2768600"/>
          <p14:tracePt t="108960" x="1606550" y="2730500"/>
          <p14:tracePt t="108984" x="1517650" y="2698750"/>
          <p14:tracePt t="109009" x="1416050" y="2660650"/>
          <p14:tracePt t="109036" x="1308100" y="2628900"/>
          <p14:tracePt t="109059" x="1212850" y="2590800"/>
          <p14:tracePt t="109084" x="1117600" y="2559050"/>
          <p14:tracePt t="109108" x="1035050" y="2546350"/>
          <p14:tracePt t="109133" x="977900" y="2527300"/>
          <p14:tracePt t="109156" x="946150" y="2527300"/>
          <p14:tracePt t="109182" x="908050" y="2514600"/>
          <p14:tracePt t="109183" x="901700" y="2514600"/>
          <p14:tracePt t="109209" x="869950" y="2514600"/>
          <p14:tracePt t="109233" x="863600" y="2508250"/>
          <p14:tracePt t="109377" x="889000" y="2501900"/>
          <p14:tracePt t="109466" x="1193800" y="2501900"/>
          <p14:tracePt t="109493" x="1219200" y="2501900"/>
          <p14:tracePt t="109520" x="1257300" y="2501900"/>
          <p14:tracePt t="109547" x="1314450" y="2501900"/>
          <p14:tracePt t="109573" x="1384300" y="2508250"/>
          <p14:tracePt t="109576" x="1409700" y="2514600"/>
          <p14:tracePt t="109597" x="1473200" y="2520950"/>
          <p14:tracePt t="109615" x="1555750" y="2533650"/>
          <p14:tracePt t="109633" x="1606550" y="2546350"/>
          <p14:tracePt t="109653" x="1663700" y="2559050"/>
          <p14:tracePt t="109670" x="1720850" y="2565400"/>
          <p14:tracePt t="109672" x="1765300" y="2571750"/>
          <p14:tracePt t="109690" x="1847850" y="2584450"/>
          <p14:tracePt t="109708" x="1949450" y="2609850"/>
          <p14:tracePt t="109726" x="2076450" y="2635250"/>
          <p14:tracePt t="109749" x="2279650" y="2673350"/>
          <p14:tracePt t="109767" x="2470150" y="2717800"/>
          <p14:tracePt t="109795" x="2679700" y="2749550"/>
          <p14:tracePt t="109815" x="2844800" y="2774950"/>
          <p14:tracePt t="109833" x="2952750" y="2787650"/>
          <p14:tracePt t="109852" x="3048000" y="2800350"/>
          <p14:tracePt t="109869" x="3117850" y="2806700"/>
          <p14:tracePt t="109889" x="3219450" y="2819400"/>
          <p14:tracePt t="109907" x="3282950" y="2832100"/>
          <p14:tracePt t="109924" x="3378200" y="2851150"/>
          <p14:tracePt t="109943" x="3543300" y="2863850"/>
          <p14:tracePt t="109960" x="3670300" y="2876550"/>
          <p14:tracePt t="109978" x="3790950" y="2889250"/>
          <p14:tracePt t="109995" x="3898900" y="2901950"/>
          <p14:tracePt t="110013" x="4019550" y="2914650"/>
          <p14:tracePt t="110030" x="4140200" y="2927350"/>
          <p14:tracePt t="110032" x="4191000" y="2933700"/>
          <p14:tracePt t="110050" x="4311650" y="2940050"/>
          <p14:tracePt t="110068" x="4457700" y="2952750"/>
          <p14:tracePt t="110086" x="4591050" y="2952750"/>
          <p14:tracePt t="110087" x="4673600" y="2959100"/>
          <p14:tracePt t="110104" x="4895850" y="2959100"/>
          <p14:tracePt t="110121" x="5194300" y="2965450"/>
          <p14:tracePt t="110139" x="5537200" y="2965450"/>
          <p14:tracePt t="110156" x="6019800" y="2965450"/>
          <p14:tracePt t="110174" x="6521450" y="2965450"/>
          <p14:tracePt t="110192" x="7175500" y="2965450"/>
          <p14:tracePt t="110210" x="7562850" y="2984500"/>
          <p14:tracePt t="110228" x="7759700" y="3003550"/>
          <p14:tracePt t="110245" x="7861300" y="3009900"/>
          <p14:tracePt t="110263" x="7924800" y="3016250"/>
          <p14:tracePt t="110275" x="7943850" y="3016250"/>
          <p14:tracePt t="110292" x="7956550" y="3016250"/>
          <p14:tracePt t="110309" x="7975600" y="3016250"/>
          <p14:tracePt t="110326" x="7988300" y="3016250"/>
          <p14:tracePt t="110342" x="8013700" y="3016250"/>
          <p14:tracePt t="110344" x="8026400" y="3016250"/>
          <p14:tracePt t="110360" x="8039100" y="3016250"/>
          <p14:tracePt t="110376" x="8064500" y="3016250"/>
          <p14:tracePt t="110392" x="8077200" y="3016250"/>
          <p14:tracePt t="110409" x="8096250" y="3009900"/>
          <p14:tracePt t="110426" x="8115300" y="3003550"/>
          <p14:tracePt t="110442" x="8140700" y="2997200"/>
          <p14:tracePt t="110459" x="8166100" y="2990850"/>
          <p14:tracePt t="110489" x="8267700" y="2965450"/>
          <p14:tracePt t="110511" x="8318500" y="2959100"/>
          <p14:tracePt t="110512" x="8350250" y="2946400"/>
          <p14:tracePt t="110532" x="8407400" y="2927350"/>
          <p14:tracePt t="110555" x="8483600" y="2895600"/>
          <p14:tracePt t="110570" x="8534400" y="2870200"/>
          <p14:tracePt t="110583" x="8566150" y="2851150"/>
          <p14:tracePt t="110593" x="8585200" y="2838450"/>
          <p14:tracePt t="110608" x="8597900" y="2819400"/>
          <p14:tracePt t="110625" x="8616950" y="2800350"/>
          <p14:tracePt t="110641" x="8629650" y="2787650"/>
          <p14:tracePt t="110658" x="8636000" y="2781300"/>
          <p14:tracePt t="110675" x="8642350" y="2768600"/>
          <p14:tracePt t="110691" x="8642350" y="2762250"/>
          <p14:tracePt t="110709" x="8642350" y="2749550"/>
          <p14:tracePt t="110725" x="8642350" y="2743200"/>
          <p14:tracePt t="110741" x="8642350" y="2736850"/>
          <p14:tracePt t="110758" x="8642350" y="2730500"/>
          <p14:tracePt t="110775" x="8642350" y="2711450"/>
          <p14:tracePt t="110792" x="8642350" y="2692400"/>
          <p14:tracePt t="110808" x="8642350" y="2660650"/>
          <p14:tracePt t="110825" x="8642350" y="2635250"/>
          <p14:tracePt t="110841" x="8642350" y="2603500"/>
          <p14:tracePt t="110858" x="8636000" y="2565400"/>
          <p14:tracePt t="110875" x="8629650" y="2514600"/>
          <p14:tracePt t="110892" x="8610600" y="2444750"/>
          <p14:tracePt t="110908" x="8591550" y="2387600"/>
          <p14:tracePt t="110925" x="8559800" y="2324100"/>
          <p14:tracePt t="110942" x="8534400" y="2260600"/>
          <p14:tracePt t="110958" x="8496300" y="2222500"/>
          <p14:tracePt t="110975" x="8401050" y="2152650"/>
          <p14:tracePt t="110992" x="8305800" y="2108200"/>
          <p14:tracePt t="111009" x="8191500" y="2057400"/>
          <p14:tracePt t="111025" x="8064500" y="2019300"/>
          <p14:tracePt t="111042" x="7931150" y="1993900"/>
          <p14:tracePt t="111058" x="7766050" y="1955800"/>
          <p14:tracePt t="111080" x="7512050" y="1911350"/>
          <p14:tracePt t="111104" x="7124700" y="1866900"/>
          <p14:tracePt t="111128" x="6699250" y="1854200"/>
          <p14:tracePt t="111154" x="6165850" y="1854200"/>
          <p14:tracePt t="111178" x="5664200" y="1854200"/>
          <p14:tracePt t="111202" x="5118100" y="1866900"/>
          <p14:tracePt t="111226" x="4730750" y="1879600"/>
          <p14:tracePt t="111250" x="4305300" y="1898650"/>
          <p14:tracePt t="111274" x="3911600" y="1917700"/>
          <p14:tracePt t="111302" x="3556000" y="1936750"/>
          <p14:tracePt t="111305" x="3460750" y="1943100"/>
          <p14:tracePt t="111328" x="3143250" y="1962150"/>
          <p14:tracePt t="111353" x="2870200" y="1987550"/>
          <p14:tracePt t="111379" x="2565400" y="2006600"/>
          <p14:tracePt t="111405" x="2279650" y="2032000"/>
          <p14:tracePt t="111429" x="2038350" y="2044700"/>
          <p14:tracePt t="111453" x="1784350" y="2063750"/>
          <p14:tracePt t="111479" x="1536700" y="2082800"/>
          <p14:tracePt t="111481" x="1473200" y="2089150"/>
          <p14:tracePt t="111504" x="1231900" y="2114550"/>
          <p14:tracePt t="111529" x="1041400" y="2139950"/>
          <p14:tracePt t="111552" x="863600" y="2159000"/>
          <p14:tracePt t="111578" x="742950" y="2178050"/>
          <p14:tracePt t="111602" x="660400" y="2197100"/>
          <p14:tracePt t="111625" x="590550" y="2209800"/>
          <p14:tracePt t="111653" x="539750" y="2222500"/>
          <p14:tracePt t="111662" x="527050" y="2228850"/>
          <p14:tracePt t="111676" x="501650" y="2235200"/>
          <p14:tracePt t="111693" x="482600" y="2241550"/>
          <p14:tracePt t="111709" x="476250" y="2247900"/>
          <p14:tracePt t="111726" x="469900" y="2260600"/>
          <p14:tracePt t="111742" x="463550" y="2279650"/>
          <p14:tracePt t="111745" x="463550" y="2292350"/>
          <p14:tracePt t="111759" x="463550" y="2305050"/>
          <p14:tracePt t="111775" x="463550" y="2355850"/>
          <p14:tracePt t="111792" x="463550" y="2419350"/>
          <p14:tracePt t="111809" x="495300" y="2501900"/>
          <p14:tracePt t="111825" x="552450" y="2584450"/>
          <p14:tracePt t="111843" x="622300" y="2686050"/>
          <p14:tracePt t="111859" x="742950" y="2787650"/>
          <p14:tracePt t="111887" x="1035050" y="2978150"/>
          <p14:tracePt t="111915" x="1612900" y="3155950"/>
          <p14:tracePt t="111945" x="2406650" y="3302000"/>
          <p14:tracePt t="111974" x="2952750" y="3333750"/>
          <p14:tracePt t="111978" x="3143250" y="3333750"/>
          <p14:tracePt t="112004" x="3600450" y="3270250"/>
          <p14:tracePt t="112032" x="4121150" y="3168650"/>
          <p14:tracePt t="112060" x="4464050" y="3117850"/>
          <p14:tracePt t="112086" x="4857750" y="3054350"/>
          <p14:tracePt t="112089" x="4965700" y="3048000"/>
          <p14:tracePt t="112115" x="5226050" y="3041650"/>
          <p14:tracePt t="112139" x="5473700" y="3035300"/>
          <p14:tracePt t="112148" x="5562600" y="3035300"/>
          <p14:tracePt t="112159" x="5664200" y="3035300"/>
          <p14:tracePt t="112176" x="5924550" y="3035300"/>
          <p14:tracePt t="112192" x="6076950" y="3035300"/>
          <p14:tracePt t="112209" x="6229350" y="3041650"/>
          <p14:tracePt t="112226" x="6337300" y="3054350"/>
          <p14:tracePt t="112242" x="6407150" y="3067050"/>
          <p14:tracePt t="112259" x="6464300" y="3079750"/>
          <p14:tracePt t="112276" x="6502400" y="3105150"/>
          <p14:tracePt t="112293" x="6553200" y="3155950"/>
          <p14:tracePt t="112297" x="6572250" y="3181350"/>
          <p14:tracePt t="112309" x="6597650" y="3213100"/>
          <p14:tracePt t="112326" x="6648450" y="3295650"/>
          <p14:tracePt t="112328" x="6686550" y="3352800"/>
          <p14:tracePt t="112342" x="6718300" y="3403600"/>
          <p14:tracePt t="112360" x="6819900" y="3594100"/>
          <p14:tracePt t="112377" x="6889750" y="3765550"/>
          <p14:tracePt t="112393" x="6946900" y="3930650"/>
          <p14:tracePt t="112409" x="7010400" y="4127500"/>
          <p14:tracePt t="112426" x="7092950" y="4406900"/>
          <p14:tracePt t="112443" x="7169150" y="4711700"/>
          <p14:tracePt t="112459" x="7219950" y="4965700"/>
          <p14:tracePt t="112476" x="7302500" y="5207000"/>
          <p14:tracePt t="112493" x="7366000" y="5422900"/>
          <p14:tracePt t="112510" x="7416800" y="5575300"/>
          <p14:tracePt t="112527" x="7454900" y="5740400"/>
          <p14:tracePt t="112528" x="7467600" y="5810250"/>
          <p14:tracePt t="112585" x="7537450" y="6140450"/>
          <p14:tracePt t="112639" x="7581900" y="6311900"/>
          <p14:tracePt t="112642" x="7594600" y="6330950"/>
          <p14:tracePt t="112697" x="7639050" y="6451600"/>
          <p14:tracePt t="112754" x="7696200" y="6578600"/>
          <p14:tracePt t="112809" x="7766050" y="6718300"/>
          <p14:tracePt t="112867" x="7816850" y="6788150"/>
          <p14:tracePt t="112926" x="7823200" y="6794500"/>
          <p14:tracePt t="112979" x="7835900" y="6794500"/>
          <p14:tracePt t="113014" x="7842250" y="6794500"/>
          <p14:tracePt t="113052" x="7842250" y="6775450"/>
          <p14:tracePt t="113089" x="7842250" y="6705600"/>
          <p14:tracePt t="113136" x="7835900" y="6591300"/>
          <p14:tracePt t="113189" x="7829550" y="6559550"/>
          <p14:tracePt t="113929" x="0" y="0"/>
        </p14:tracePtLst>
      </p14:laserTraceLst>
    </p:ext>
  </p:extLst>
</p:sld>
</file>

<file path=ppt/theme/theme1.xml><?xml version="1.0" encoding="utf-8"?>
<a:theme xmlns:a="http://schemas.openxmlformats.org/drawingml/2006/main" name="Office-téma">
  <a:themeElements>
    <a:clrScheme name="Office-té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éma">
      <a:majorFont>
        <a:latin typeface="Arial"/>
        <a:ea typeface="Droid Sans Fallback"/>
        <a:cs typeface="Droid Sans Fallback"/>
      </a:majorFont>
      <a:minorFont>
        <a:latin typeface="Arial"/>
        <a:ea typeface="Droid Sans Fallback"/>
        <a:cs typeface="Droid Sans Fallback"/>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1" i="0" u="none" strike="noStrike" cap="none" normalizeH="0" baseline="0" smtClean="0">
            <a:ln>
              <a:noFill/>
            </a:ln>
            <a:solidFill>
              <a:schemeClr val="bg1"/>
            </a:solidFill>
            <a:effectLst/>
            <a:latin typeface="Huni_Quorum Medium BT" pitchFamily="34" charset="-1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1" i="0" u="none" strike="noStrike" cap="none" normalizeH="0" baseline="0" smtClean="0">
            <a:ln>
              <a:noFill/>
            </a:ln>
            <a:solidFill>
              <a:schemeClr val="bg1"/>
            </a:solidFill>
            <a:effectLst/>
            <a:latin typeface="Huni_Quorum Medium BT" pitchFamily="34" charset="-18"/>
          </a:defRPr>
        </a:defPPr>
      </a:lstStyle>
    </a:lnDef>
  </a:objectDefaults>
  <a:extraClrSchemeLst>
    <a:extraClrScheme>
      <a:clrScheme name="Office-té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é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é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é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é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é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é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hu-HU" sz="1800" b="1" i="0" u="none" strike="noStrike" cap="none" normalizeH="0" baseline="0" smtClean="0">
            <a:ln>
              <a:noFill/>
            </a:ln>
            <a:solidFill>
              <a:schemeClr val="tx1"/>
            </a:solidFill>
            <a:effectLst/>
            <a:latin typeface="Huni_Quorum Medium BT" pitchFamily="34" charset="-1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hu-HU" sz="1800" b="1" i="0" u="none" strike="noStrike" cap="none" normalizeH="0" baseline="0" smtClean="0">
            <a:ln>
              <a:noFill/>
            </a:ln>
            <a:solidFill>
              <a:schemeClr val="tx1"/>
            </a:solidFill>
            <a:effectLst/>
            <a:latin typeface="Huni_Quorum Medium BT" pitchFamily="34" charset="-18"/>
          </a:defRPr>
        </a:defPPr>
      </a:lstStyle>
    </a:lnDef>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25084</TotalTime>
  <Words>2668</Words>
  <Application>Microsoft Office PowerPoint</Application>
  <PresentationFormat>Diavetítés a képernyőre (4:3 oldalarány)</PresentationFormat>
  <Paragraphs>317</Paragraphs>
  <Slides>25</Slides>
  <Notes>25</Notes>
  <HiddenSlides>0</HiddenSlides>
  <MMClips>0</MMClips>
  <ScaleCrop>false</ScaleCrop>
  <HeadingPairs>
    <vt:vector size="10" baseType="variant">
      <vt:variant>
        <vt:lpstr>Használt betűtípusok</vt:lpstr>
      </vt:variant>
      <vt:variant>
        <vt:i4>9</vt:i4>
      </vt:variant>
      <vt:variant>
        <vt:lpstr>Téma</vt:lpstr>
      </vt:variant>
      <vt:variant>
        <vt:i4>2</vt:i4>
      </vt:variant>
      <vt:variant>
        <vt:lpstr>Beágyazott OLE kiszolgálók</vt:lpstr>
      </vt:variant>
      <vt:variant>
        <vt:i4>1</vt:i4>
      </vt:variant>
      <vt:variant>
        <vt:lpstr>Diacímek</vt:lpstr>
      </vt:variant>
      <vt:variant>
        <vt:i4>25</vt:i4>
      </vt:variant>
      <vt:variant>
        <vt:lpstr>Egyéni diasorok</vt:lpstr>
      </vt:variant>
      <vt:variant>
        <vt:i4>1</vt:i4>
      </vt:variant>
    </vt:vector>
  </HeadingPairs>
  <TitlesOfParts>
    <vt:vector size="38" baseType="lpstr">
      <vt:lpstr>Arial</vt:lpstr>
      <vt:lpstr>Bookman Old Style</vt:lpstr>
      <vt:lpstr>Cambria Math</vt:lpstr>
      <vt:lpstr>DejaVu Sans</vt:lpstr>
      <vt:lpstr>Droid Sans</vt:lpstr>
      <vt:lpstr>Droid Sans Fallback</vt:lpstr>
      <vt:lpstr>Huni_Quorum Medium BT</vt:lpstr>
      <vt:lpstr>Symbol</vt:lpstr>
      <vt:lpstr>Times New Roman</vt:lpstr>
      <vt:lpstr>Office-téma</vt:lpstr>
      <vt:lpstr>Alapértelmezett terv</vt:lpstr>
      <vt:lpstr>Equation</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Jegyzőkönyv beszámoló</dc:title>
  <dc:creator>Nagy László</dc:creator>
  <cp:lastModifiedBy>Balla Esztella Éva</cp:lastModifiedBy>
  <cp:revision>466</cp:revision>
  <cp:lastPrinted>1601-01-01T00:00:00Z</cp:lastPrinted>
  <dcterms:created xsi:type="dcterms:W3CDTF">2005-11-15T08:12:11Z</dcterms:created>
  <dcterms:modified xsi:type="dcterms:W3CDTF">2021-09-14T11:37:04Z</dcterms:modified>
</cp:coreProperties>
</file>