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2" r:id="rId3"/>
    <p:sldId id="268" r:id="rId4"/>
    <p:sldId id="270" r:id="rId5"/>
    <p:sldId id="272" r:id="rId6"/>
    <p:sldId id="273" r:id="rId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681" autoAdjust="0"/>
  </p:normalViewPr>
  <p:slideViewPr>
    <p:cSldViewPr>
      <p:cViewPr varScale="1">
        <p:scale>
          <a:sx n="70" d="100"/>
          <a:sy n="70" d="100"/>
        </p:scale>
        <p:origin x="-108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44F31-2614-4713-9EB9-91A4D32DD691}" type="datetimeFigureOut">
              <a:rPr lang="hu-HU" smtClean="0"/>
              <a:t>2018.08.28.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4EE3-6666-4DDB-9B0D-A092539219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964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23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685817" indent="-263776" defTabSz="914423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055103" indent="-211021" defTabSz="914423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477145" indent="-211021" defTabSz="914423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1899186" indent="-211021" defTabSz="914423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321227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743269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165310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587351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C9DDAA56-DDEE-427B-AC8F-53D380E8D15A}" type="slidenum">
              <a:rPr lang="hu-HU" altLang="hu-HU" sz="1200"/>
              <a:pPr>
                <a:spcBef>
                  <a:spcPct val="0"/>
                </a:spcBef>
              </a:pPr>
              <a:t>1</a:t>
            </a:fld>
            <a:endParaRPr lang="hu-HU" altLang="hu-HU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027" y="4342939"/>
            <a:ext cx="5483946" cy="4114587"/>
          </a:xfrm>
          <a:noFill/>
        </p:spPr>
        <p:txBody>
          <a:bodyPr/>
          <a:lstStyle/>
          <a:p>
            <a:pPr eaLnBrk="1" hangingPunct="1"/>
            <a:endParaRPr lang="hu-HU" altLang="hu-HU" smtClean="0"/>
          </a:p>
        </p:txBody>
      </p:sp>
    </p:spTree>
    <p:extLst>
      <p:ext uri="{BB962C8B-B14F-4D97-AF65-F5344CB8AC3E}">
        <p14:creationId xmlns:p14="http://schemas.microsoft.com/office/powerpoint/2010/main" val="3137940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861D-CD6A-4F3A-B983-B9074252CDB6}" type="datetimeFigureOut">
              <a:rPr lang="hu-HU" smtClean="0"/>
              <a:t>2018.08.28.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161C-DC97-436F-8025-3C09B456AE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0194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861D-CD6A-4F3A-B983-B9074252CDB6}" type="datetimeFigureOut">
              <a:rPr lang="hu-HU" smtClean="0"/>
              <a:t>2018.08.28.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161C-DC97-436F-8025-3C09B456AE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3634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861D-CD6A-4F3A-B983-B9074252CDB6}" type="datetimeFigureOut">
              <a:rPr lang="hu-HU" smtClean="0"/>
              <a:t>2018.08.28.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161C-DC97-436F-8025-3C09B456AE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5536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861D-CD6A-4F3A-B983-B9074252CDB6}" type="datetimeFigureOut">
              <a:rPr lang="hu-HU" smtClean="0"/>
              <a:t>2018.08.28.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161C-DC97-436F-8025-3C09B456AE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679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861D-CD6A-4F3A-B983-B9074252CDB6}" type="datetimeFigureOut">
              <a:rPr lang="hu-HU" smtClean="0"/>
              <a:t>2018.08.28.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161C-DC97-436F-8025-3C09B456AE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3554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861D-CD6A-4F3A-B983-B9074252CDB6}" type="datetimeFigureOut">
              <a:rPr lang="hu-HU" smtClean="0"/>
              <a:t>2018.08.28.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161C-DC97-436F-8025-3C09B456AE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486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861D-CD6A-4F3A-B983-B9074252CDB6}" type="datetimeFigureOut">
              <a:rPr lang="hu-HU" smtClean="0"/>
              <a:t>2018.08.28.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161C-DC97-436F-8025-3C09B456AE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92237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861D-CD6A-4F3A-B983-B9074252CDB6}" type="datetimeFigureOut">
              <a:rPr lang="hu-HU" smtClean="0"/>
              <a:t>2018.08.28.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161C-DC97-436F-8025-3C09B456AE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8972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861D-CD6A-4F3A-B983-B9074252CDB6}" type="datetimeFigureOut">
              <a:rPr lang="hu-HU" smtClean="0"/>
              <a:t>2018.08.28.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161C-DC97-436F-8025-3C09B456AE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7308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861D-CD6A-4F3A-B983-B9074252CDB6}" type="datetimeFigureOut">
              <a:rPr lang="hu-HU" smtClean="0"/>
              <a:t>2018.08.28.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161C-DC97-436F-8025-3C09B456AE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4769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861D-CD6A-4F3A-B983-B9074252CDB6}" type="datetimeFigureOut">
              <a:rPr lang="hu-HU" smtClean="0"/>
              <a:t>2018.08.28.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161C-DC97-436F-8025-3C09B456AE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3639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3861D-CD6A-4F3A-B983-B9074252CDB6}" type="datetimeFigureOut">
              <a:rPr lang="hu-HU" smtClean="0"/>
              <a:t>2018.08.28.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5161C-DC97-436F-8025-3C09B456AE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378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tinyurl.com/y8wa44h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468313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21157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hu-HU" sz="1800" dirty="0">
              <a:solidFill>
                <a:srgbClr val="211579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14300" y="296863"/>
            <a:ext cx="354013" cy="20145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21157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52400" y="333375"/>
            <a:ext cx="8991600" cy="194310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611188" y="765175"/>
            <a:ext cx="1081087" cy="1079500"/>
          </a:xfrm>
          <a:prstGeom prst="rect">
            <a:avLst/>
          </a:prstGeom>
          <a:solidFill>
            <a:schemeClr val="bg1"/>
          </a:solidFill>
          <a:ln w="444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 dirty="0"/>
          </a:p>
        </p:txBody>
      </p:sp>
      <p:pic>
        <p:nvPicPr>
          <p:cNvPr id="3078" name="Picture 6" descr="ARAMLASTAN_TSZ_logo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766763"/>
            <a:ext cx="1081087" cy="1081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0" y="6453188"/>
            <a:ext cx="3952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fld id="{24588624-818A-470C-B3F9-E3A5EFC15D07}" type="slidenum">
              <a:rPr lang="hu-HU" altLang="hu-HU" sz="1800" b="1">
                <a:solidFill>
                  <a:schemeClr val="bg1"/>
                </a:solidFill>
              </a:rPr>
              <a:pPr algn="r" eaLnBrk="1" hangingPunct="1">
                <a:spcBef>
                  <a:spcPct val="50000"/>
                </a:spcBef>
                <a:buFontTx/>
                <a:buNone/>
              </a:pPr>
              <a:t>1</a:t>
            </a:fld>
            <a:endParaRPr lang="hu-HU" altLang="hu-HU" sz="1800" b="1">
              <a:solidFill>
                <a:schemeClr val="bg1"/>
              </a:solidFill>
            </a:endParaRPr>
          </a:p>
        </p:txBody>
      </p:sp>
      <p:pic>
        <p:nvPicPr>
          <p:cNvPr id="3081" name="Picture 10" descr="ktszl_legujab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923" y="3869134"/>
            <a:ext cx="24479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1" descr="BMElogo_sotetkek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97696"/>
            <a:ext cx="26987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Rectangle 12"/>
          <p:cNvSpPr>
            <a:spLocks noGrp="1" noChangeArrowheads="1"/>
          </p:cNvSpPr>
          <p:nvPr>
            <p:ph type="title"/>
          </p:nvPr>
        </p:nvSpPr>
        <p:spPr>
          <a:xfrm>
            <a:off x="806450" y="701675"/>
            <a:ext cx="8229600" cy="11430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eaLnBrk="1" hangingPunct="1">
              <a:lnSpc>
                <a:spcPct val="130000"/>
              </a:lnSpc>
            </a:pPr>
            <a:r>
              <a:rPr lang="hu-HU" altLang="hu-HU" sz="3600" b="1" smtClean="0">
                <a:solidFill>
                  <a:srgbClr val="DDDDDD"/>
                </a:solidFill>
              </a:rPr>
              <a:t>BUILDING AERODYNAMICS</a:t>
            </a:r>
            <a:r>
              <a:rPr lang="hu-HU" altLang="hu-HU" sz="4000" b="1" smtClean="0">
                <a:solidFill>
                  <a:srgbClr val="DDDDDD"/>
                </a:solidFill>
              </a:rPr>
              <a:t/>
            </a:r>
            <a:br>
              <a:rPr lang="hu-HU" altLang="hu-HU" sz="4000" b="1" smtClean="0">
                <a:solidFill>
                  <a:srgbClr val="DDDDDD"/>
                </a:solidFill>
              </a:rPr>
            </a:br>
            <a:r>
              <a:rPr lang="hu-HU" altLang="hu-HU" sz="2400" b="1" smtClean="0">
                <a:solidFill>
                  <a:srgbClr val="DDDDDD"/>
                </a:solidFill>
              </a:rPr>
              <a:t>BME GEÁT MW08</a:t>
            </a:r>
            <a:endParaRPr lang="en-US" altLang="hu-HU" sz="2400" b="1" smtClean="0">
              <a:solidFill>
                <a:srgbClr val="DDDDDD"/>
              </a:solidFill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692275" y="2708920"/>
            <a:ext cx="5904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5400" b="1" dirty="0" smtClean="0"/>
              <a:t>SAMPLE PROJECTS</a:t>
            </a:r>
            <a:endParaRPr lang="hu-HU" sz="5400" b="1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1753699" y="5310861"/>
            <a:ext cx="606864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 smtClean="0"/>
              <a:t>Google</a:t>
            </a:r>
            <a:r>
              <a:rPr lang="hu-HU" b="1" dirty="0" smtClean="0"/>
              <a:t> drive </a:t>
            </a:r>
            <a:r>
              <a:rPr lang="hu-HU" b="1" dirty="0" err="1" smtClean="0"/>
              <a:t>folder</a:t>
            </a:r>
            <a:r>
              <a:rPr lang="hu-HU" b="1" dirty="0" smtClean="0"/>
              <a:t> </a:t>
            </a:r>
            <a:r>
              <a:rPr lang="hu-HU" b="1" dirty="0" err="1" smtClean="0"/>
              <a:t>to</a:t>
            </a:r>
            <a:r>
              <a:rPr lang="hu-HU" b="1" dirty="0" smtClean="0"/>
              <a:t> </a:t>
            </a:r>
            <a:r>
              <a:rPr lang="hu-HU" b="1" dirty="0" err="1" smtClean="0"/>
              <a:t>upload</a:t>
            </a:r>
            <a:r>
              <a:rPr lang="hu-HU" b="1" dirty="0" smtClean="0"/>
              <a:t> </a:t>
            </a:r>
            <a:r>
              <a:rPr lang="hu-HU" b="1" dirty="0" err="1" smtClean="0"/>
              <a:t>your</a:t>
            </a:r>
            <a:r>
              <a:rPr lang="hu-HU" b="1" dirty="0" smtClean="0"/>
              <a:t> </a:t>
            </a:r>
            <a:r>
              <a:rPr lang="hu-HU" b="1" dirty="0" err="1" smtClean="0"/>
              <a:t>data</a:t>
            </a:r>
            <a:r>
              <a:rPr lang="hu-HU" b="1" dirty="0" smtClean="0"/>
              <a:t>, </a:t>
            </a:r>
            <a:r>
              <a:rPr lang="hu-HU" b="1" dirty="0" err="1" smtClean="0"/>
              <a:t>report</a:t>
            </a:r>
            <a:r>
              <a:rPr lang="hu-HU" b="1" dirty="0" smtClean="0"/>
              <a:t>, presentation:</a:t>
            </a:r>
          </a:p>
          <a:p>
            <a:pPr algn="ctr"/>
            <a:r>
              <a:rPr lang="hu-HU" sz="2800" b="1" dirty="0" smtClean="0">
                <a:solidFill>
                  <a:srgbClr val="00B0F0"/>
                </a:solidFill>
                <a:hlinkClick r:id="rId7"/>
              </a:rPr>
              <a:t>http</a:t>
            </a:r>
            <a:r>
              <a:rPr lang="hu-HU" sz="2800" b="1" dirty="0">
                <a:solidFill>
                  <a:srgbClr val="00B0F0"/>
                </a:solidFill>
                <a:hlinkClick r:id="rId7"/>
              </a:rPr>
              <a:t>://</a:t>
            </a:r>
            <a:r>
              <a:rPr lang="hu-HU" sz="2800" b="1" dirty="0" smtClean="0">
                <a:solidFill>
                  <a:srgbClr val="00B0F0"/>
                </a:solidFill>
                <a:hlinkClick r:id="rId7"/>
              </a:rPr>
              <a:t>tinyurl.com/y8wa44h4</a:t>
            </a:r>
            <a:r>
              <a:rPr lang="hu-HU" sz="2800" b="1" dirty="0" smtClean="0">
                <a:solidFill>
                  <a:srgbClr val="00B0F0"/>
                </a:solidFill>
              </a:rPr>
              <a:t> </a:t>
            </a:r>
            <a:endParaRPr lang="hu-HU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9207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179512" y="116632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2) FLOW VISUALISATION VIDEO ON FLOW AND DISPERSION PHENOMENA AROUND BUILDINGS AND URBAN AREAS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79512" y="918660"/>
            <a:ext cx="7496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Tasks</a:t>
            </a:r>
            <a:endParaRPr lang="hu-H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H:\Atmoszferikus labor\17_Kommunikáció\Wordpress_weblap\01_cikkekhez\01_projektjavaslat\javaslat\jav_16A_magasepul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80" y="1340768"/>
            <a:ext cx="4752020" cy="352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zövegdoboz 7"/>
          <p:cNvSpPr txBox="1"/>
          <p:nvPr/>
        </p:nvSpPr>
        <p:spPr>
          <a:xfrm>
            <a:off x="251519" y="1273515"/>
            <a:ext cx="3960441" cy="4819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Explore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flow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visualization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techniques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existing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create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building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conventional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lighting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oil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smoke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and a DSLR camera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video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functionality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might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laser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sheet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illumination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visulaize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known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flow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around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tall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buildings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urban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Cut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video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movie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laboratory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’s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youtube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including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English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subtitles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outro</a:t>
            </a:r>
            <a:endParaRPr lang="hu-H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create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photographs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98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179512" y="116632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3) FLOW VISUALISATION using oil streak technique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79512" y="918660"/>
            <a:ext cx="7496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Tasks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251519" y="1273515"/>
            <a:ext cx="3384377" cy="4819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Read literature on oil streak visualization technique.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Experiment with the fluid in the NPL wind tunnel. Perform experiments on simple building shapes in the  NPL wind tunnel. Document the perfect recipe.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If the technique is successful, go to the large wind tunnel. Use the existing model of a storehouse, a stadium.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Try to visualize the  corner vortex on edge of cubic buildings.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Try to create stunning photographs from the results!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E:\BA\BA_projects\hwb_oil_visualization_larc_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579" y="1769919"/>
            <a:ext cx="54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églalap 6"/>
          <p:cNvSpPr/>
          <p:nvPr/>
        </p:nvSpPr>
        <p:spPr>
          <a:xfrm rot="19998350">
            <a:off x="7219270" y="5549306"/>
            <a:ext cx="1849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Taken</a:t>
            </a:r>
            <a:endParaRPr lang="hu-H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47703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179512" y="116632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5) FLOW VISUALISATION LASER SHEET DEVELOPMENT USING  SERIES OF LOW COST LASER DIODES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79512" y="918660"/>
            <a:ext cx="7496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Tasks</a:t>
            </a:r>
            <a:endParaRPr lang="hu-H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251519" y="1273515"/>
            <a:ext cx="35283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Explore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laser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sheet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generation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techniques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Design  a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laser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sheet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assembly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large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wind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tunnel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least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3 m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leaser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sheet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Laser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be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adjustable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turning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off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diodes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Select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laser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diodes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laser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unit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 flow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visualisation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large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wind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tunnel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Possible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cooperation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Project 2!)</a:t>
            </a:r>
          </a:p>
        </p:txBody>
      </p:sp>
      <p:pic>
        <p:nvPicPr>
          <p:cNvPr id="6146" name="Picture 2" descr="http://www.ara.bme.hu/cms/images/stories/Other/hamburg_lezersik_resca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" r="37568"/>
          <a:stretch/>
        </p:blipFill>
        <p:spPr bwMode="auto">
          <a:xfrm>
            <a:off x="4132729" y="1073329"/>
            <a:ext cx="5011271" cy="55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églalap 5"/>
          <p:cNvSpPr/>
          <p:nvPr/>
        </p:nvSpPr>
        <p:spPr>
          <a:xfrm rot="19998350">
            <a:off x="7219270" y="5549306"/>
            <a:ext cx="1849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Taken</a:t>
            </a:r>
            <a:endParaRPr lang="hu-H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21098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179512" y="116632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7) EXTREME VALUE ANALYSIS OF PRESSURE MEASUREMENTS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79512" y="595427"/>
            <a:ext cx="7496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Tasks</a:t>
            </a:r>
            <a:endParaRPr lang="hu-H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251519" y="1052736"/>
            <a:ext cx="3744417" cy="334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Review the literature on wind pressure extreme value estimation methods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Apply the methods to estimate peak negative and positive pressures on pressure time series measured in a recent project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Write a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Labview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routine for pressure time series which outputs estimated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If possible visualize results.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1" descr="145 degre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644029"/>
            <a:ext cx="4029770" cy="302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Pontiac_Phoenix_Center_09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4" t="34862" r="15287" b="22538"/>
          <a:stretch/>
        </p:blipFill>
        <p:spPr bwMode="auto">
          <a:xfrm>
            <a:off x="4415374" y="764704"/>
            <a:ext cx="4441371" cy="259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884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467545" y="620688"/>
            <a:ext cx="756084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1. Projects include a description of the problem and a literature review (books and journal articles) using library and EISZ resources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ScienceDirect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SpringerLink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Mention all major contributions at the topic investigated. 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2. Measurement results and design data (CAD drawings) should be provided in an ordered format via e-mail to the supervisor. It is advisable to write a protocol from your measurements.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 should prepare a report of approx. 5-15 pages. (submission: 14th week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3. You  should prepare a short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presentation of approx. 15 min length about your project,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you should present the result of the project itself (e.g. a movie, series of photographs) (13th week)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Software access to be discussed separately with the groups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42521" y="5042395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reach these services, register and login at eisz.om.hu (available only from BME IP addresses)</a:t>
            </a:r>
          </a:p>
          <a:p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direct copy from other literature sources is allowed. Figures can be shown only with full reference to the original article/book. Preparation of own figures is encouraged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634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533</Words>
  <Application>Microsoft Office PowerPoint</Application>
  <PresentationFormat>Diavetítés a képernyőre (4:3 oldalarány)</PresentationFormat>
  <Paragraphs>44</Paragraphs>
  <Slides>6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7" baseType="lpstr">
      <vt:lpstr>Office-téma</vt:lpstr>
      <vt:lpstr>BUILDING AERODYNAMICS BME GEÁT MW08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AERODYNAMICS BME GEÁT MW08</dc:title>
  <dc:creator>Marci</dc:creator>
  <cp:lastModifiedBy>Marci</cp:lastModifiedBy>
  <cp:revision>31</cp:revision>
  <dcterms:created xsi:type="dcterms:W3CDTF">2016-09-27T20:31:38Z</dcterms:created>
  <dcterms:modified xsi:type="dcterms:W3CDTF">2018-08-28T11:22:10Z</dcterms:modified>
</cp:coreProperties>
</file>